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8" r:id="rId4"/>
    <p:sldId id="259" r:id="rId5"/>
    <p:sldId id="260" r:id="rId6"/>
    <p:sldId id="261" r:id="rId7"/>
    <p:sldId id="262" r:id="rId8"/>
    <p:sldId id="279" r:id="rId9"/>
    <p:sldId id="263" r:id="rId10"/>
    <p:sldId id="264" r:id="rId11"/>
    <p:sldId id="280" r:id="rId12"/>
    <p:sldId id="281" r:id="rId13"/>
    <p:sldId id="283" r:id="rId14"/>
    <p:sldId id="282" r:id="rId15"/>
    <p:sldId id="284" r:id="rId16"/>
    <p:sldId id="285" r:id="rId17"/>
    <p:sldId id="286" r:id="rId18"/>
    <p:sldId id="287" r:id="rId19"/>
    <p:sldId id="288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8" r:id="rId28"/>
    <p:sldId id="27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6448" autoAdjust="0"/>
  </p:normalViewPr>
  <p:slideViewPr>
    <p:cSldViewPr snapToGrid="0">
      <p:cViewPr>
        <p:scale>
          <a:sx n="78" d="100"/>
          <a:sy n="78" d="100"/>
        </p:scale>
        <p:origin x="-2574" y="-8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9E74F0-317D-4A4B-A5CB-8577AA61EBCB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</dgm:pt>
    <dgm:pt modelId="{A556DF54-2ABB-4905-A300-E9D0E347EE55}">
      <dgm:prSet phldrT="[Текст]" custT="1"/>
      <dgm:spPr/>
      <dgm:t>
        <a:bodyPr/>
        <a:lstStyle/>
        <a:p>
          <a:r>
            <a:rPr lang="ru-RU" sz="1100" smtClean="0"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Круглогодично</a:t>
          </a:r>
          <a:endParaRPr lang="ru-RU" sz="1100" dirty="0"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05016EBE-7300-46D0-BAA3-D63FE10C20CC}" type="parTrans" cxnId="{52D6B609-FE0D-4D0C-A71A-D8E121EB1B46}">
      <dgm:prSet/>
      <dgm:spPr/>
      <dgm:t>
        <a:bodyPr/>
        <a:lstStyle/>
        <a:p>
          <a:endParaRPr lang="ru-RU">
            <a:solidFill>
              <a:schemeClr val="tx1"/>
            </a:solidFill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5FA53188-5FFE-40C1-B69E-100E1E29BEE8}" type="sibTrans" cxnId="{52D6B609-FE0D-4D0C-A71A-D8E121EB1B46}">
      <dgm:prSet/>
      <dgm:spPr/>
      <dgm:t>
        <a:bodyPr/>
        <a:lstStyle/>
        <a:p>
          <a:endParaRPr lang="ru-RU">
            <a:solidFill>
              <a:schemeClr val="tx1"/>
            </a:solidFill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F9AD3105-92F4-4ADD-ADB7-5CE7975E4BC7}">
      <dgm:prSet phldrT="[Текст]"/>
      <dgm:spPr/>
      <dgm:t>
        <a:bodyPr/>
        <a:lstStyle/>
        <a:p>
          <a:r>
            <a:rPr lang="ru-RU" smtClean="0"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Апрель-май</a:t>
          </a:r>
          <a:endParaRPr lang="ru-RU" dirty="0"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026D7BFD-ED4E-4363-ABF0-55573472684F}" type="parTrans" cxnId="{731AA304-CC1B-41CA-839B-C87483C2B374}">
      <dgm:prSet/>
      <dgm:spPr/>
      <dgm:t>
        <a:bodyPr/>
        <a:lstStyle/>
        <a:p>
          <a:endParaRPr lang="ru-RU">
            <a:solidFill>
              <a:schemeClr val="tx1"/>
            </a:solidFill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D6C845E7-78CB-4BB8-B61D-F6E86B964A08}" type="sibTrans" cxnId="{731AA304-CC1B-41CA-839B-C87483C2B374}">
      <dgm:prSet/>
      <dgm:spPr/>
      <dgm:t>
        <a:bodyPr/>
        <a:lstStyle/>
        <a:p>
          <a:endParaRPr lang="ru-RU">
            <a:solidFill>
              <a:schemeClr val="tx1"/>
            </a:solidFill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452770B1-7527-43FB-AFEA-32CAD704718D}">
      <dgm:prSet phldrT="[Текст]"/>
      <dgm:spPr/>
      <dgm:t>
        <a:bodyPr/>
        <a:lstStyle/>
        <a:p>
          <a:r>
            <a:rPr lang="ru-RU" smtClean="0"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Июнь-август</a:t>
          </a:r>
          <a:endParaRPr lang="ru-RU" dirty="0"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C35582C2-3DE5-4768-8FEC-A11DAC4C1306}" type="parTrans" cxnId="{8E1765F7-E3BA-4083-9FA5-E5251FF1B209}">
      <dgm:prSet/>
      <dgm:spPr/>
      <dgm:t>
        <a:bodyPr/>
        <a:lstStyle/>
        <a:p>
          <a:endParaRPr lang="ru-RU">
            <a:solidFill>
              <a:schemeClr val="tx1"/>
            </a:solidFill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F70B323A-D625-4A42-A87A-C30A0EC160BF}" type="sibTrans" cxnId="{8E1765F7-E3BA-4083-9FA5-E5251FF1B209}">
      <dgm:prSet/>
      <dgm:spPr/>
      <dgm:t>
        <a:bodyPr/>
        <a:lstStyle/>
        <a:p>
          <a:endParaRPr lang="ru-RU">
            <a:solidFill>
              <a:schemeClr val="tx1"/>
            </a:solidFill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E8493A55-1C53-431F-B1D1-6D3C38A05809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mtClean="0"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Изучение нормативных документов различного уровня. Подготовка  нормативных документов муниципального уровня.</a:t>
          </a:r>
        </a:p>
        <a:p>
          <a:pPr marL="285750" indent="0" defTabSz="2533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dirty="0"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68C42EC4-6DA5-45CE-83C5-D3A7ACA7F6FB}" type="parTrans" cxnId="{E4B92EDB-825B-4C1D-888B-1DA261286AD9}">
      <dgm:prSet/>
      <dgm:spPr/>
      <dgm:t>
        <a:bodyPr/>
        <a:lstStyle/>
        <a:p>
          <a:endParaRPr lang="ru-RU">
            <a:solidFill>
              <a:schemeClr val="tx1"/>
            </a:solidFill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8096066E-C18F-407D-BF9C-0CE20F025EB9}" type="sibTrans" cxnId="{E4B92EDB-825B-4C1D-888B-1DA261286AD9}">
      <dgm:prSet/>
      <dgm:spPr/>
      <dgm:t>
        <a:bodyPr/>
        <a:lstStyle/>
        <a:p>
          <a:endParaRPr lang="ru-RU">
            <a:solidFill>
              <a:schemeClr val="tx1"/>
            </a:solidFill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AB0A2E90-FED0-4637-888B-541BB1358FD1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mtClean="0"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Обучение кадров, обеспечивающих летний отдых детей: начальники лагерей, воспитатели, вожатые, заведующие производством и т.д.</a:t>
          </a:r>
        </a:p>
        <a:p>
          <a:pPr marL="228600" indent="0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dirty="0"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3449CDDC-098A-4E7D-8568-3881BC027FA9}" type="parTrans" cxnId="{9937BB20-46B4-4720-AE2C-5284AB4D7165}">
      <dgm:prSet/>
      <dgm:spPr/>
      <dgm:t>
        <a:bodyPr/>
        <a:lstStyle/>
        <a:p>
          <a:endParaRPr lang="ru-RU">
            <a:solidFill>
              <a:schemeClr val="tx1"/>
            </a:solidFill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1522F7DF-9731-4644-AED0-87E5D21F7395}" type="sibTrans" cxnId="{9937BB20-46B4-4720-AE2C-5284AB4D7165}">
      <dgm:prSet/>
      <dgm:spPr/>
      <dgm:t>
        <a:bodyPr/>
        <a:lstStyle/>
        <a:p>
          <a:endParaRPr lang="ru-RU">
            <a:solidFill>
              <a:schemeClr val="tx1"/>
            </a:solidFill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199F2087-6911-41E2-A95F-6B9856EC3B2E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mtClean="0"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Мероприятия по организации летнего отдыха.</a:t>
          </a:r>
        </a:p>
        <a:p>
          <a:pPr marL="171450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dirty="0"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C90FD984-CB4D-4DD9-8116-63845D3BECE0}" type="parTrans" cxnId="{A3690724-7D96-46AF-8734-4CF2A91AE298}">
      <dgm:prSet/>
      <dgm:spPr/>
      <dgm:t>
        <a:bodyPr/>
        <a:lstStyle/>
        <a:p>
          <a:endParaRPr lang="ru-RU">
            <a:solidFill>
              <a:schemeClr val="tx1"/>
            </a:solidFill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7B7051C4-CD31-4B09-BE46-0AE947FC06B1}" type="sibTrans" cxnId="{A3690724-7D96-46AF-8734-4CF2A91AE298}">
      <dgm:prSet/>
      <dgm:spPr/>
      <dgm:t>
        <a:bodyPr/>
        <a:lstStyle/>
        <a:p>
          <a:endParaRPr lang="ru-RU">
            <a:solidFill>
              <a:schemeClr val="tx1"/>
            </a:solidFill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BC8AEBFE-5142-459E-9AC7-B6EB059685AC}">
      <dgm:prSet/>
      <dgm:spPr/>
      <dgm:t>
        <a:bodyPr/>
        <a:lstStyle/>
        <a:p>
          <a:r>
            <a:rPr lang="ru-RU" smtClean="0"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Сентябрь - октябрь </a:t>
          </a:r>
          <a:endParaRPr lang="ru-RU" dirty="0"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2D2DAF59-6C2F-4302-A537-2488B9DE3E75}" type="parTrans" cxnId="{AD81C214-6AD4-496C-A131-F75E8D6F088F}">
      <dgm:prSet/>
      <dgm:spPr/>
      <dgm:t>
        <a:bodyPr/>
        <a:lstStyle/>
        <a:p>
          <a:endParaRPr lang="ru-RU">
            <a:solidFill>
              <a:schemeClr val="tx1"/>
            </a:solidFill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DF19E25F-6BA1-4117-B8D9-1D896ED4CEC5}" type="sibTrans" cxnId="{AD81C214-6AD4-496C-A131-F75E8D6F088F}">
      <dgm:prSet/>
      <dgm:spPr/>
      <dgm:t>
        <a:bodyPr/>
        <a:lstStyle/>
        <a:p>
          <a:endParaRPr lang="ru-RU">
            <a:solidFill>
              <a:schemeClr val="tx1"/>
            </a:solidFill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1DF30560-F11D-4BB9-9652-6CCB3D49B55A}">
      <dgm:prSet/>
      <dgm:spPr/>
      <dgm:t>
        <a:bodyPr/>
        <a:lstStyle/>
        <a:p>
          <a:r>
            <a:rPr lang="ru-RU" smtClean="0"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Подведение итогов летней оздоровительной кампании.</a:t>
          </a:r>
          <a:endParaRPr lang="ru-RU" dirty="0"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8849865B-E00A-4F5F-8AF9-D4954022CA55}" type="parTrans" cxnId="{9A23D0FD-C49F-4500-9685-9843E6AC615D}">
      <dgm:prSet/>
      <dgm:spPr/>
      <dgm:t>
        <a:bodyPr/>
        <a:lstStyle/>
        <a:p>
          <a:endParaRPr lang="ru-RU">
            <a:solidFill>
              <a:schemeClr val="tx1"/>
            </a:solidFill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EBCE4A16-98A7-48B6-A4DB-26B44909F2C5}" type="sibTrans" cxnId="{9A23D0FD-C49F-4500-9685-9843E6AC615D}">
      <dgm:prSet/>
      <dgm:spPr/>
      <dgm:t>
        <a:bodyPr/>
        <a:lstStyle/>
        <a:p>
          <a:endParaRPr lang="ru-RU">
            <a:solidFill>
              <a:schemeClr val="tx1"/>
            </a:solidFill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E17A6133-AEE6-45EB-A91B-DF2CC145C6A5}" type="pres">
      <dgm:prSet presAssocID="{239E74F0-317D-4A4B-A5CB-8577AA61EBCB}" presName="linearFlow" presStyleCnt="0">
        <dgm:presLayoutVars>
          <dgm:dir/>
          <dgm:animLvl val="lvl"/>
          <dgm:resizeHandles val="exact"/>
        </dgm:presLayoutVars>
      </dgm:prSet>
      <dgm:spPr/>
    </dgm:pt>
    <dgm:pt modelId="{FB3CDA92-31DB-4DD9-BB7A-4127EE7DC10C}" type="pres">
      <dgm:prSet presAssocID="{A556DF54-2ABB-4905-A300-E9D0E347EE55}" presName="composite" presStyleCnt="0"/>
      <dgm:spPr/>
    </dgm:pt>
    <dgm:pt modelId="{8A3E8591-2738-48A2-A045-6373F36CF0C6}" type="pres">
      <dgm:prSet presAssocID="{A556DF54-2ABB-4905-A300-E9D0E347EE55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FCEAA8-9BDA-479D-AA80-C0660F217BEE}" type="pres">
      <dgm:prSet presAssocID="{A556DF54-2ABB-4905-A300-E9D0E347EE55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84FB61-6DE9-4465-B5F9-876E6521C024}" type="pres">
      <dgm:prSet presAssocID="{5FA53188-5FFE-40C1-B69E-100E1E29BEE8}" presName="sp" presStyleCnt="0"/>
      <dgm:spPr/>
    </dgm:pt>
    <dgm:pt modelId="{86829861-28D4-41A2-AACC-58AA582B2AD5}" type="pres">
      <dgm:prSet presAssocID="{F9AD3105-92F4-4ADD-ADB7-5CE7975E4BC7}" presName="composite" presStyleCnt="0"/>
      <dgm:spPr/>
    </dgm:pt>
    <dgm:pt modelId="{6B18696D-04DB-44EF-9162-1E61D679D9E3}" type="pres">
      <dgm:prSet presAssocID="{F9AD3105-92F4-4ADD-ADB7-5CE7975E4BC7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AFF5E5-782E-4940-8715-ABDA1F611691}" type="pres">
      <dgm:prSet presAssocID="{F9AD3105-92F4-4ADD-ADB7-5CE7975E4BC7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86FD1B-2BA8-4F08-B793-7AF4955E1E7C}" type="pres">
      <dgm:prSet presAssocID="{D6C845E7-78CB-4BB8-B61D-F6E86B964A08}" presName="sp" presStyleCnt="0"/>
      <dgm:spPr/>
    </dgm:pt>
    <dgm:pt modelId="{73B950B3-FBF5-4CA9-8C19-372B1BBF8F1A}" type="pres">
      <dgm:prSet presAssocID="{452770B1-7527-43FB-AFEA-32CAD704718D}" presName="composite" presStyleCnt="0"/>
      <dgm:spPr/>
    </dgm:pt>
    <dgm:pt modelId="{1F31A153-D86B-41CB-AF5D-6433B22FC27B}" type="pres">
      <dgm:prSet presAssocID="{452770B1-7527-43FB-AFEA-32CAD704718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5CDBC2-4F09-406B-A45C-BBE276958D0A}" type="pres">
      <dgm:prSet presAssocID="{452770B1-7527-43FB-AFEA-32CAD704718D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2F56FC-CC51-4278-B1BE-35AC19E6BE74}" type="pres">
      <dgm:prSet presAssocID="{F70B323A-D625-4A42-A87A-C30A0EC160BF}" presName="sp" presStyleCnt="0"/>
      <dgm:spPr/>
    </dgm:pt>
    <dgm:pt modelId="{1A6054C2-F34A-4D13-A6EE-7B01D1489FA3}" type="pres">
      <dgm:prSet presAssocID="{BC8AEBFE-5142-459E-9AC7-B6EB059685AC}" presName="composite" presStyleCnt="0"/>
      <dgm:spPr/>
    </dgm:pt>
    <dgm:pt modelId="{32824925-7851-4810-A98A-0B6B52A72136}" type="pres">
      <dgm:prSet presAssocID="{BC8AEBFE-5142-459E-9AC7-B6EB059685AC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50189E-A888-4E7B-8FA2-0F4125CCE83F}" type="pres">
      <dgm:prSet presAssocID="{BC8AEBFE-5142-459E-9AC7-B6EB059685AC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C0FAF6-0487-4833-A4C0-13AAA848E663}" type="presOf" srcId="{E8493A55-1C53-431F-B1D1-6D3C38A05809}" destId="{6DFCEAA8-9BDA-479D-AA80-C0660F217BEE}" srcOrd="0" destOrd="0" presId="urn:microsoft.com/office/officeart/2005/8/layout/chevron2"/>
    <dgm:cxn modelId="{AD81C214-6AD4-496C-A131-F75E8D6F088F}" srcId="{239E74F0-317D-4A4B-A5CB-8577AA61EBCB}" destId="{BC8AEBFE-5142-459E-9AC7-B6EB059685AC}" srcOrd="3" destOrd="0" parTransId="{2D2DAF59-6C2F-4302-A537-2488B9DE3E75}" sibTransId="{DF19E25F-6BA1-4117-B8D9-1D896ED4CEC5}"/>
    <dgm:cxn modelId="{2DDAAC14-7D7F-4AAF-9A98-0E63A645C4FC}" type="presOf" srcId="{F9AD3105-92F4-4ADD-ADB7-5CE7975E4BC7}" destId="{6B18696D-04DB-44EF-9162-1E61D679D9E3}" srcOrd="0" destOrd="0" presId="urn:microsoft.com/office/officeart/2005/8/layout/chevron2"/>
    <dgm:cxn modelId="{52D6B609-FE0D-4D0C-A71A-D8E121EB1B46}" srcId="{239E74F0-317D-4A4B-A5CB-8577AA61EBCB}" destId="{A556DF54-2ABB-4905-A300-E9D0E347EE55}" srcOrd="0" destOrd="0" parTransId="{05016EBE-7300-46D0-BAA3-D63FE10C20CC}" sibTransId="{5FA53188-5FFE-40C1-B69E-100E1E29BEE8}"/>
    <dgm:cxn modelId="{990EB37D-8B97-4C45-A8FA-307D6EBCBC04}" type="presOf" srcId="{AB0A2E90-FED0-4637-888B-541BB1358FD1}" destId="{CDAFF5E5-782E-4940-8715-ABDA1F611691}" srcOrd="0" destOrd="0" presId="urn:microsoft.com/office/officeart/2005/8/layout/chevron2"/>
    <dgm:cxn modelId="{731AA304-CC1B-41CA-839B-C87483C2B374}" srcId="{239E74F0-317D-4A4B-A5CB-8577AA61EBCB}" destId="{F9AD3105-92F4-4ADD-ADB7-5CE7975E4BC7}" srcOrd="1" destOrd="0" parTransId="{026D7BFD-ED4E-4363-ABF0-55573472684F}" sibTransId="{D6C845E7-78CB-4BB8-B61D-F6E86B964A08}"/>
    <dgm:cxn modelId="{9937BB20-46B4-4720-AE2C-5284AB4D7165}" srcId="{F9AD3105-92F4-4ADD-ADB7-5CE7975E4BC7}" destId="{AB0A2E90-FED0-4637-888B-541BB1358FD1}" srcOrd="0" destOrd="0" parTransId="{3449CDDC-098A-4E7D-8568-3881BC027FA9}" sibTransId="{1522F7DF-9731-4644-AED0-87E5D21F7395}"/>
    <dgm:cxn modelId="{DE9A5EDA-0D56-42D7-AA72-B5BB7641D34F}" type="presOf" srcId="{A556DF54-2ABB-4905-A300-E9D0E347EE55}" destId="{8A3E8591-2738-48A2-A045-6373F36CF0C6}" srcOrd="0" destOrd="0" presId="urn:microsoft.com/office/officeart/2005/8/layout/chevron2"/>
    <dgm:cxn modelId="{E4B92EDB-825B-4C1D-888B-1DA261286AD9}" srcId="{A556DF54-2ABB-4905-A300-E9D0E347EE55}" destId="{E8493A55-1C53-431F-B1D1-6D3C38A05809}" srcOrd="0" destOrd="0" parTransId="{68C42EC4-6DA5-45CE-83C5-D3A7ACA7F6FB}" sibTransId="{8096066E-C18F-407D-BF9C-0CE20F025EB9}"/>
    <dgm:cxn modelId="{C8E191CE-221B-44FA-98E4-7744DF85151E}" type="presOf" srcId="{BC8AEBFE-5142-459E-9AC7-B6EB059685AC}" destId="{32824925-7851-4810-A98A-0B6B52A72136}" srcOrd="0" destOrd="0" presId="urn:microsoft.com/office/officeart/2005/8/layout/chevron2"/>
    <dgm:cxn modelId="{8E1765F7-E3BA-4083-9FA5-E5251FF1B209}" srcId="{239E74F0-317D-4A4B-A5CB-8577AA61EBCB}" destId="{452770B1-7527-43FB-AFEA-32CAD704718D}" srcOrd="2" destOrd="0" parTransId="{C35582C2-3DE5-4768-8FEC-A11DAC4C1306}" sibTransId="{F70B323A-D625-4A42-A87A-C30A0EC160BF}"/>
    <dgm:cxn modelId="{9A23D0FD-C49F-4500-9685-9843E6AC615D}" srcId="{BC8AEBFE-5142-459E-9AC7-B6EB059685AC}" destId="{1DF30560-F11D-4BB9-9652-6CCB3D49B55A}" srcOrd="0" destOrd="0" parTransId="{8849865B-E00A-4F5F-8AF9-D4954022CA55}" sibTransId="{EBCE4A16-98A7-48B6-A4DB-26B44909F2C5}"/>
    <dgm:cxn modelId="{7037C620-EBE1-4403-A421-AFE868C69C9F}" type="presOf" srcId="{452770B1-7527-43FB-AFEA-32CAD704718D}" destId="{1F31A153-D86B-41CB-AF5D-6433B22FC27B}" srcOrd="0" destOrd="0" presId="urn:microsoft.com/office/officeart/2005/8/layout/chevron2"/>
    <dgm:cxn modelId="{8B8E5F28-B7B3-4C0B-AB41-46C3C925F1B1}" type="presOf" srcId="{1DF30560-F11D-4BB9-9652-6CCB3D49B55A}" destId="{A550189E-A888-4E7B-8FA2-0F4125CCE83F}" srcOrd="0" destOrd="0" presId="urn:microsoft.com/office/officeart/2005/8/layout/chevron2"/>
    <dgm:cxn modelId="{AEDA25CA-B4AE-471D-AE80-C723F39FFAB6}" type="presOf" srcId="{199F2087-6911-41E2-A95F-6B9856EC3B2E}" destId="{9D5CDBC2-4F09-406B-A45C-BBE276958D0A}" srcOrd="0" destOrd="0" presId="urn:microsoft.com/office/officeart/2005/8/layout/chevron2"/>
    <dgm:cxn modelId="{C9808499-571A-4878-B02B-9C16EBFBA19F}" type="presOf" srcId="{239E74F0-317D-4A4B-A5CB-8577AA61EBCB}" destId="{E17A6133-AEE6-45EB-A91B-DF2CC145C6A5}" srcOrd="0" destOrd="0" presId="urn:microsoft.com/office/officeart/2005/8/layout/chevron2"/>
    <dgm:cxn modelId="{A3690724-7D96-46AF-8734-4CF2A91AE298}" srcId="{452770B1-7527-43FB-AFEA-32CAD704718D}" destId="{199F2087-6911-41E2-A95F-6B9856EC3B2E}" srcOrd="0" destOrd="0" parTransId="{C90FD984-CB4D-4DD9-8116-63845D3BECE0}" sibTransId="{7B7051C4-CD31-4B09-BE46-0AE947FC06B1}"/>
    <dgm:cxn modelId="{0AF82D92-2126-408C-84DF-30ECCE4BA498}" type="presParOf" srcId="{E17A6133-AEE6-45EB-A91B-DF2CC145C6A5}" destId="{FB3CDA92-31DB-4DD9-BB7A-4127EE7DC10C}" srcOrd="0" destOrd="0" presId="urn:microsoft.com/office/officeart/2005/8/layout/chevron2"/>
    <dgm:cxn modelId="{61097995-316B-4E14-BE1F-44BE53A21FDB}" type="presParOf" srcId="{FB3CDA92-31DB-4DD9-BB7A-4127EE7DC10C}" destId="{8A3E8591-2738-48A2-A045-6373F36CF0C6}" srcOrd="0" destOrd="0" presId="urn:microsoft.com/office/officeart/2005/8/layout/chevron2"/>
    <dgm:cxn modelId="{4EBF805A-088D-474D-B638-34F3BBDF15D5}" type="presParOf" srcId="{FB3CDA92-31DB-4DD9-BB7A-4127EE7DC10C}" destId="{6DFCEAA8-9BDA-479D-AA80-C0660F217BEE}" srcOrd="1" destOrd="0" presId="urn:microsoft.com/office/officeart/2005/8/layout/chevron2"/>
    <dgm:cxn modelId="{87C1987F-6985-499B-8C3A-7DD852052DCA}" type="presParOf" srcId="{E17A6133-AEE6-45EB-A91B-DF2CC145C6A5}" destId="{A984FB61-6DE9-4465-B5F9-876E6521C024}" srcOrd="1" destOrd="0" presId="urn:microsoft.com/office/officeart/2005/8/layout/chevron2"/>
    <dgm:cxn modelId="{603A30E3-B076-4B87-A12A-482BD41B1461}" type="presParOf" srcId="{E17A6133-AEE6-45EB-A91B-DF2CC145C6A5}" destId="{86829861-28D4-41A2-AACC-58AA582B2AD5}" srcOrd="2" destOrd="0" presId="urn:microsoft.com/office/officeart/2005/8/layout/chevron2"/>
    <dgm:cxn modelId="{B3A3ED70-7009-4243-82B6-A4484D298C2C}" type="presParOf" srcId="{86829861-28D4-41A2-AACC-58AA582B2AD5}" destId="{6B18696D-04DB-44EF-9162-1E61D679D9E3}" srcOrd="0" destOrd="0" presId="urn:microsoft.com/office/officeart/2005/8/layout/chevron2"/>
    <dgm:cxn modelId="{E823C39B-BEB0-4397-8465-B519515FEA84}" type="presParOf" srcId="{86829861-28D4-41A2-AACC-58AA582B2AD5}" destId="{CDAFF5E5-782E-4940-8715-ABDA1F611691}" srcOrd="1" destOrd="0" presId="urn:microsoft.com/office/officeart/2005/8/layout/chevron2"/>
    <dgm:cxn modelId="{C913B3E8-E652-47FA-BA1E-7F4A3E34CD36}" type="presParOf" srcId="{E17A6133-AEE6-45EB-A91B-DF2CC145C6A5}" destId="{9486FD1B-2BA8-4F08-B793-7AF4955E1E7C}" srcOrd="3" destOrd="0" presId="urn:microsoft.com/office/officeart/2005/8/layout/chevron2"/>
    <dgm:cxn modelId="{54F94235-3287-4845-9675-FC410F610027}" type="presParOf" srcId="{E17A6133-AEE6-45EB-A91B-DF2CC145C6A5}" destId="{73B950B3-FBF5-4CA9-8C19-372B1BBF8F1A}" srcOrd="4" destOrd="0" presId="urn:microsoft.com/office/officeart/2005/8/layout/chevron2"/>
    <dgm:cxn modelId="{C247D437-D444-4988-8194-056C78AE4F10}" type="presParOf" srcId="{73B950B3-FBF5-4CA9-8C19-372B1BBF8F1A}" destId="{1F31A153-D86B-41CB-AF5D-6433B22FC27B}" srcOrd="0" destOrd="0" presId="urn:microsoft.com/office/officeart/2005/8/layout/chevron2"/>
    <dgm:cxn modelId="{EB9474AB-1A77-435A-9790-B34311239CB9}" type="presParOf" srcId="{73B950B3-FBF5-4CA9-8C19-372B1BBF8F1A}" destId="{9D5CDBC2-4F09-406B-A45C-BBE276958D0A}" srcOrd="1" destOrd="0" presId="urn:microsoft.com/office/officeart/2005/8/layout/chevron2"/>
    <dgm:cxn modelId="{70F5A3F7-D2B0-4499-BDF7-9711C9CE1D06}" type="presParOf" srcId="{E17A6133-AEE6-45EB-A91B-DF2CC145C6A5}" destId="{A72F56FC-CC51-4278-B1BE-35AC19E6BE74}" srcOrd="5" destOrd="0" presId="urn:microsoft.com/office/officeart/2005/8/layout/chevron2"/>
    <dgm:cxn modelId="{5D5BD5CC-4404-4377-82E2-EC95EF4B5E26}" type="presParOf" srcId="{E17A6133-AEE6-45EB-A91B-DF2CC145C6A5}" destId="{1A6054C2-F34A-4D13-A6EE-7B01D1489FA3}" srcOrd="6" destOrd="0" presId="urn:microsoft.com/office/officeart/2005/8/layout/chevron2"/>
    <dgm:cxn modelId="{333BEB08-FF9A-447C-B27D-DC6E0EB4F786}" type="presParOf" srcId="{1A6054C2-F34A-4D13-A6EE-7B01D1489FA3}" destId="{32824925-7851-4810-A98A-0B6B52A72136}" srcOrd="0" destOrd="0" presId="urn:microsoft.com/office/officeart/2005/8/layout/chevron2"/>
    <dgm:cxn modelId="{5E6EF01A-0542-4A16-B5D8-D38D92F99A3D}" type="presParOf" srcId="{1A6054C2-F34A-4D13-A6EE-7B01D1489FA3}" destId="{A550189E-A888-4E7B-8FA2-0F4125CCE83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8E3AFB1-BA01-49A3-A4BA-8ED45B5448A8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97FB602-86C7-4B1A-A31D-3A02C42C56FF}">
      <dgm:prSet phldrT="[Текст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Стоимость одного дня</a:t>
          </a:r>
          <a:endParaRPr lang="ru-RU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6F309C3F-D1AC-4B75-B38F-F0569AF6814E}" type="parTrans" cxnId="{7C916C4D-00CE-4A86-B2E8-61A29A4F8F7C}">
      <dgm:prSet/>
      <dgm:spPr/>
      <dgm:t>
        <a:bodyPr/>
        <a:lstStyle/>
        <a:p>
          <a:endParaRPr lang="ru-RU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215A8367-569F-4B13-A805-2520245FF289}" type="sibTrans" cxnId="{7C916C4D-00CE-4A86-B2E8-61A29A4F8F7C}">
      <dgm:prSet/>
      <dgm:spPr/>
      <dgm:t>
        <a:bodyPr/>
        <a:lstStyle/>
        <a:p>
          <a:endParaRPr lang="ru-RU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9223845B-978A-47CB-8585-F634EDA6E5C8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Загородные детские оздоровительно-образовательные центры (лагеря) –  950 </a:t>
          </a:r>
          <a:r>
            <a:rPr lang="ru-RU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руб</a:t>
          </a:r>
          <a:endParaRPr lang="ru-RU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9725B563-D7AA-434E-BD7D-07426AAD4B22}" type="parTrans" cxnId="{FA6F73EB-EB9B-4045-89B6-F7371F858E2D}">
      <dgm:prSet/>
      <dgm:spPr/>
      <dgm:t>
        <a:bodyPr/>
        <a:lstStyle/>
        <a:p>
          <a:endParaRPr lang="ru-RU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47B14C83-AE94-48B0-904D-E15F2DB0A2FA}" type="sibTrans" cxnId="{FA6F73EB-EB9B-4045-89B6-F7371F858E2D}">
      <dgm:prSet/>
      <dgm:spPr/>
      <dgm:t>
        <a:bodyPr/>
        <a:lstStyle/>
        <a:p>
          <a:endParaRPr lang="ru-RU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E4426899-A95A-43CA-94FE-3D4B8C3F9F5F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Стоимость набора продуктов питания в лагерях с дневным пребыванием детей: 2-разовое питание – 120 руб., 3-разовое питание – 150 </a:t>
          </a:r>
          <a:r>
            <a:rPr lang="ru-RU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руб</a:t>
          </a:r>
          <a:endParaRPr lang="ru-RU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2995979E-7825-43A0-A7E2-3E334B797FDA}" type="parTrans" cxnId="{36742BC4-690E-4B23-ACD0-7D4AFB7038EE}">
      <dgm:prSet/>
      <dgm:spPr/>
      <dgm:t>
        <a:bodyPr/>
        <a:lstStyle/>
        <a:p>
          <a:endParaRPr lang="ru-RU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E886559A-D461-4E75-B4EB-5442D22FC5E6}" type="sibTrans" cxnId="{36742BC4-690E-4B23-ACD0-7D4AFB7038EE}">
      <dgm:prSet/>
      <dgm:spPr/>
      <dgm:t>
        <a:bodyPr/>
        <a:lstStyle/>
        <a:p>
          <a:endParaRPr lang="ru-RU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12F73AE6-FB77-4F52-9E5D-D362C2E67641}" type="pres">
      <dgm:prSet presAssocID="{28E3AFB1-BA01-49A3-A4BA-8ED45B5448A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B3F8601-0BBF-442A-9604-54532496BFFF}" type="pres">
      <dgm:prSet presAssocID="{F97FB602-86C7-4B1A-A31D-3A02C42C56FF}" presName="hierRoot1" presStyleCnt="0">
        <dgm:presLayoutVars>
          <dgm:hierBranch val="init"/>
        </dgm:presLayoutVars>
      </dgm:prSet>
      <dgm:spPr/>
    </dgm:pt>
    <dgm:pt modelId="{CAF74568-B6F2-42E2-81F0-64CD9674483A}" type="pres">
      <dgm:prSet presAssocID="{F97FB602-86C7-4B1A-A31D-3A02C42C56FF}" presName="rootComposite1" presStyleCnt="0"/>
      <dgm:spPr/>
    </dgm:pt>
    <dgm:pt modelId="{9A917990-E39E-49F5-AE18-2A99465EEFEF}" type="pres">
      <dgm:prSet presAssocID="{F97FB602-86C7-4B1A-A31D-3A02C42C56F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76AF2F-A193-4AAE-AD2F-E19276AA6B46}" type="pres">
      <dgm:prSet presAssocID="{F97FB602-86C7-4B1A-A31D-3A02C42C56F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8C488EF-D82A-4372-A76B-3AEEE3132748}" type="pres">
      <dgm:prSet presAssocID="{F97FB602-86C7-4B1A-A31D-3A02C42C56FF}" presName="hierChild2" presStyleCnt="0"/>
      <dgm:spPr/>
    </dgm:pt>
    <dgm:pt modelId="{834264C8-0433-4745-98A3-1DC5ABFCBCF0}" type="pres">
      <dgm:prSet presAssocID="{9725B563-D7AA-434E-BD7D-07426AAD4B22}" presName="Name37" presStyleLbl="parChTrans1D2" presStyleIdx="0" presStyleCnt="2"/>
      <dgm:spPr/>
      <dgm:t>
        <a:bodyPr/>
        <a:lstStyle/>
        <a:p>
          <a:endParaRPr lang="ru-RU"/>
        </a:p>
      </dgm:t>
    </dgm:pt>
    <dgm:pt modelId="{E974CA00-4DE5-40C0-BA99-77E8F8F75997}" type="pres">
      <dgm:prSet presAssocID="{9223845B-978A-47CB-8585-F634EDA6E5C8}" presName="hierRoot2" presStyleCnt="0">
        <dgm:presLayoutVars>
          <dgm:hierBranch val="init"/>
        </dgm:presLayoutVars>
      </dgm:prSet>
      <dgm:spPr/>
    </dgm:pt>
    <dgm:pt modelId="{B8192FFA-CDAE-479C-8CDA-CEB29937064D}" type="pres">
      <dgm:prSet presAssocID="{9223845B-978A-47CB-8585-F634EDA6E5C8}" presName="rootComposite" presStyleCnt="0"/>
      <dgm:spPr/>
    </dgm:pt>
    <dgm:pt modelId="{6D012692-3160-4165-98AD-100E564DB75E}" type="pres">
      <dgm:prSet presAssocID="{9223845B-978A-47CB-8585-F634EDA6E5C8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2C9939-7E51-407C-9C40-ABA4BBCDC5F7}" type="pres">
      <dgm:prSet presAssocID="{9223845B-978A-47CB-8585-F634EDA6E5C8}" presName="rootConnector" presStyleLbl="node2" presStyleIdx="0" presStyleCnt="2"/>
      <dgm:spPr/>
      <dgm:t>
        <a:bodyPr/>
        <a:lstStyle/>
        <a:p>
          <a:endParaRPr lang="ru-RU"/>
        </a:p>
      </dgm:t>
    </dgm:pt>
    <dgm:pt modelId="{4BEC814A-9E6B-4205-91CE-0BC570E58F67}" type="pres">
      <dgm:prSet presAssocID="{9223845B-978A-47CB-8585-F634EDA6E5C8}" presName="hierChild4" presStyleCnt="0"/>
      <dgm:spPr/>
    </dgm:pt>
    <dgm:pt modelId="{9CE7B3CD-EF19-4A62-A644-A37AFC7FBAA3}" type="pres">
      <dgm:prSet presAssocID="{9223845B-978A-47CB-8585-F634EDA6E5C8}" presName="hierChild5" presStyleCnt="0"/>
      <dgm:spPr/>
    </dgm:pt>
    <dgm:pt modelId="{7EDC96BD-C2BD-41C5-A6E2-B5E4B5408964}" type="pres">
      <dgm:prSet presAssocID="{2995979E-7825-43A0-A7E2-3E334B797FDA}" presName="Name37" presStyleLbl="parChTrans1D2" presStyleIdx="1" presStyleCnt="2"/>
      <dgm:spPr/>
      <dgm:t>
        <a:bodyPr/>
        <a:lstStyle/>
        <a:p>
          <a:endParaRPr lang="ru-RU"/>
        </a:p>
      </dgm:t>
    </dgm:pt>
    <dgm:pt modelId="{573C4728-DBC7-4871-8738-5DE271BF7E06}" type="pres">
      <dgm:prSet presAssocID="{E4426899-A95A-43CA-94FE-3D4B8C3F9F5F}" presName="hierRoot2" presStyleCnt="0">
        <dgm:presLayoutVars>
          <dgm:hierBranch val="init"/>
        </dgm:presLayoutVars>
      </dgm:prSet>
      <dgm:spPr/>
    </dgm:pt>
    <dgm:pt modelId="{9D53F92D-EA64-4DAF-9C3F-87A34C524656}" type="pres">
      <dgm:prSet presAssocID="{E4426899-A95A-43CA-94FE-3D4B8C3F9F5F}" presName="rootComposite" presStyleCnt="0"/>
      <dgm:spPr/>
    </dgm:pt>
    <dgm:pt modelId="{8E1EBCEB-D075-4B14-9011-9CF987E60EC1}" type="pres">
      <dgm:prSet presAssocID="{E4426899-A95A-43CA-94FE-3D4B8C3F9F5F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835BF1-0DEC-482B-87F6-CCBA6232665E}" type="pres">
      <dgm:prSet presAssocID="{E4426899-A95A-43CA-94FE-3D4B8C3F9F5F}" presName="rootConnector" presStyleLbl="node2" presStyleIdx="1" presStyleCnt="2"/>
      <dgm:spPr/>
      <dgm:t>
        <a:bodyPr/>
        <a:lstStyle/>
        <a:p>
          <a:endParaRPr lang="ru-RU"/>
        </a:p>
      </dgm:t>
    </dgm:pt>
    <dgm:pt modelId="{670586DF-7074-46B2-8BEC-96D57947B395}" type="pres">
      <dgm:prSet presAssocID="{E4426899-A95A-43CA-94FE-3D4B8C3F9F5F}" presName="hierChild4" presStyleCnt="0"/>
      <dgm:spPr/>
    </dgm:pt>
    <dgm:pt modelId="{CE8EAC90-DEBB-4C97-9777-E04C2091C69E}" type="pres">
      <dgm:prSet presAssocID="{E4426899-A95A-43CA-94FE-3D4B8C3F9F5F}" presName="hierChild5" presStyleCnt="0"/>
      <dgm:spPr/>
    </dgm:pt>
    <dgm:pt modelId="{342E04D4-ADD6-42EA-8756-84B342124362}" type="pres">
      <dgm:prSet presAssocID="{F97FB602-86C7-4B1A-A31D-3A02C42C56FF}" presName="hierChild3" presStyleCnt="0"/>
      <dgm:spPr/>
    </dgm:pt>
  </dgm:ptLst>
  <dgm:cxnLst>
    <dgm:cxn modelId="{EF1A3874-A2C3-4FEE-B881-2313D94BFCF7}" type="presOf" srcId="{E4426899-A95A-43CA-94FE-3D4B8C3F9F5F}" destId="{8E1EBCEB-D075-4B14-9011-9CF987E60EC1}" srcOrd="0" destOrd="0" presId="urn:microsoft.com/office/officeart/2005/8/layout/orgChart1"/>
    <dgm:cxn modelId="{8B9E65F6-2767-47F4-879A-5682FFDD7419}" type="presOf" srcId="{28E3AFB1-BA01-49A3-A4BA-8ED45B5448A8}" destId="{12F73AE6-FB77-4F52-9E5D-D362C2E67641}" srcOrd="0" destOrd="0" presId="urn:microsoft.com/office/officeart/2005/8/layout/orgChart1"/>
    <dgm:cxn modelId="{7C916C4D-00CE-4A86-B2E8-61A29A4F8F7C}" srcId="{28E3AFB1-BA01-49A3-A4BA-8ED45B5448A8}" destId="{F97FB602-86C7-4B1A-A31D-3A02C42C56FF}" srcOrd="0" destOrd="0" parTransId="{6F309C3F-D1AC-4B75-B38F-F0569AF6814E}" sibTransId="{215A8367-569F-4B13-A805-2520245FF289}"/>
    <dgm:cxn modelId="{6C0EF354-B31D-485A-AC71-4CF785992369}" type="presOf" srcId="{2995979E-7825-43A0-A7E2-3E334B797FDA}" destId="{7EDC96BD-C2BD-41C5-A6E2-B5E4B5408964}" srcOrd="0" destOrd="0" presId="urn:microsoft.com/office/officeart/2005/8/layout/orgChart1"/>
    <dgm:cxn modelId="{F7F40E71-5CAC-4D71-BB04-E83BD49B5C60}" type="presOf" srcId="{F97FB602-86C7-4B1A-A31D-3A02C42C56FF}" destId="{9A917990-E39E-49F5-AE18-2A99465EEFEF}" srcOrd="0" destOrd="0" presId="urn:microsoft.com/office/officeart/2005/8/layout/orgChart1"/>
    <dgm:cxn modelId="{78569F1B-551F-4428-A130-9E17941D1E10}" type="presOf" srcId="{9223845B-978A-47CB-8585-F634EDA6E5C8}" destId="{6D012692-3160-4165-98AD-100E564DB75E}" srcOrd="0" destOrd="0" presId="urn:microsoft.com/office/officeart/2005/8/layout/orgChart1"/>
    <dgm:cxn modelId="{70CD77D4-1A12-4FF7-9485-339678FDD3C3}" type="presOf" srcId="{F97FB602-86C7-4B1A-A31D-3A02C42C56FF}" destId="{9676AF2F-A193-4AAE-AD2F-E19276AA6B46}" srcOrd="1" destOrd="0" presId="urn:microsoft.com/office/officeart/2005/8/layout/orgChart1"/>
    <dgm:cxn modelId="{132ED8EA-B010-4D86-99BA-BA6D3BD7CEC7}" type="presOf" srcId="{9725B563-D7AA-434E-BD7D-07426AAD4B22}" destId="{834264C8-0433-4745-98A3-1DC5ABFCBCF0}" srcOrd="0" destOrd="0" presId="urn:microsoft.com/office/officeart/2005/8/layout/orgChart1"/>
    <dgm:cxn modelId="{80013BCE-A7D6-441A-96F9-FECC2F2F5590}" type="presOf" srcId="{E4426899-A95A-43CA-94FE-3D4B8C3F9F5F}" destId="{BC835BF1-0DEC-482B-87F6-CCBA6232665E}" srcOrd="1" destOrd="0" presId="urn:microsoft.com/office/officeart/2005/8/layout/orgChart1"/>
    <dgm:cxn modelId="{E5A4745C-FF35-49C4-96A2-F432055B0969}" type="presOf" srcId="{9223845B-978A-47CB-8585-F634EDA6E5C8}" destId="{CF2C9939-7E51-407C-9C40-ABA4BBCDC5F7}" srcOrd="1" destOrd="0" presId="urn:microsoft.com/office/officeart/2005/8/layout/orgChart1"/>
    <dgm:cxn modelId="{FA6F73EB-EB9B-4045-89B6-F7371F858E2D}" srcId="{F97FB602-86C7-4B1A-A31D-3A02C42C56FF}" destId="{9223845B-978A-47CB-8585-F634EDA6E5C8}" srcOrd="0" destOrd="0" parTransId="{9725B563-D7AA-434E-BD7D-07426AAD4B22}" sibTransId="{47B14C83-AE94-48B0-904D-E15F2DB0A2FA}"/>
    <dgm:cxn modelId="{36742BC4-690E-4B23-ACD0-7D4AFB7038EE}" srcId="{F97FB602-86C7-4B1A-A31D-3A02C42C56FF}" destId="{E4426899-A95A-43CA-94FE-3D4B8C3F9F5F}" srcOrd="1" destOrd="0" parTransId="{2995979E-7825-43A0-A7E2-3E334B797FDA}" sibTransId="{E886559A-D461-4E75-B4EB-5442D22FC5E6}"/>
    <dgm:cxn modelId="{B7ABF528-E1B7-4D34-ABAF-01A785E42C56}" type="presParOf" srcId="{12F73AE6-FB77-4F52-9E5D-D362C2E67641}" destId="{FB3F8601-0BBF-442A-9604-54532496BFFF}" srcOrd="0" destOrd="0" presId="urn:microsoft.com/office/officeart/2005/8/layout/orgChart1"/>
    <dgm:cxn modelId="{CE3E4763-6303-4396-BA03-113A68427ABA}" type="presParOf" srcId="{FB3F8601-0BBF-442A-9604-54532496BFFF}" destId="{CAF74568-B6F2-42E2-81F0-64CD9674483A}" srcOrd="0" destOrd="0" presId="urn:microsoft.com/office/officeart/2005/8/layout/orgChart1"/>
    <dgm:cxn modelId="{E7191B5F-6A41-467E-A7A1-C59224A6B5F0}" type="presParOf" srcId="{CAF74568-B6F2-42E2-81F0-64CD9674483A}" destId="{9A917990-E39E-49F5-AE18-2A99465EEFEF}" srcOrd="0" destOrd="0" presId="urn:microsoft.com/office/officeart/2005/8/layout/orgChart1"/>
    <dgm:cxn modelId="{3B66BEBC-AE97-42EB-A63E-B4630B65C6FC}" type="presParOf" srcId="{CAF74568-B6F2-42E2-81F0-64CD9674483A}" destId="{9676AF2F-A193-4AAE-AD2F-E19276AA6B46}" srcOrd="1" destOrd="0" presId="urn:microsoft.com/office/officeart/2005/8/layout/orgChart1"/>
    <dgm:cxn modelId="{01D685C8-F3F0-4037-90EA-97F854EFEF97}" type="presParOf" srcId="{FB3F8601-0BBF-442A-9604-54532496BFFF}" destId="{58C488EF-D82A-4372-A76B-3AEEE3132748}" srcOrd="1" destOrd="0" presId="urn:microsoft.com/office/officeart/2005/8/layout/orgChart1"/>
    <dgm:cxn modelId="{318A8C28-0D17-4AE1-975C-E8BCBA1E5B8F}" type="presParOf" srcId="{58C488EF-D82A-4372-A76B-3AEEE3132748}" destId="{834264C8-0433-4745-98A3-1DC5ABFCBCF0}" srcOrd="0" destOrd="0" presId="urn:microsoft.com/office/officeart/2005/8/layout/orgChart1"/>
    <dgm:cxn modelId="{7074027A-A4E4-4AF8-8941-1CF4FCA52648}" type="presParOf" srcId="{58C488EF-D82A-4372-A76B-3AEEE3132748}" destId="{E974CA00-4DE5-40C0-BA99-77E8F8F75997}" srcOrd="1" destOrd="0" presId="urn:microsoft.com/office/officeart/2005/8/layout/orgChart1"/>
    <dgm:cxn modelId="{C9E03762-937E-4004-8D2E-6B60D94E715E}" type="presParOf" srcId="{E974CA00-4DE5-40C0-BA99-77E8F8F75997}" destId="{B8192FFA-CDAE-479C-8CDA-CEB29937064D}" srcOrd="0" destOrd="0" presId="urn:microsoft.com/office/officeart/2005/8/layout/orgChart1"/>
    <dgm:cxn modelId="{DE75E100-BC05-44F1-9B24-EBA49C0B9D5A}" type="presParOf" srcId="{B8192FFA-CDAE-479C-8CDA-CEB29937064D}" destId="{6D012692-3160-4165-98AD-100E564DB75E}" srcOrd="0" destOrd="0" presId="urn:microsoft.com/office/officeart/2005/8/layout/orgChart1"/>
    <dgm:cxn modelId="{6E35FEF4-E72B-42D5-BDFA-3AC9518F8B16}" type="presParOf" srcId="{B8192FFA-CDAE-479C-8CDA-CEB29937064D}" destId="{CF2C9939-7E51-407C-9C40-ABA4BBCDC5F7}" srcOrd="1" destOrd="0" presId="urn:microsoft.com/office/officeart/2005/8/layout/orgChart1"/>
    <dgm:cxn modelId="{B2219AFA-D57F-4771-B41A-0B87E133800A}" type="presParOf" srcId="{E974CA00-4DE5-40C0-BA99-77E8F8F75997}" destId="{4BEC814A-9E6B-4205-91CE-0BC570E58F67}" srcOrd="1" destOrd="0" presId="urn:microsoft.com/office/officeart/2005/8/layout/orgChart1"/>
    <dgm:cxn modelId="{7C982C2E-34D1-4E8E-9E56-45D7ADE6B80F}" type="presParOf" srcId="{E974CA00-4DE5-40C0-BA99-77E8F8F75997}" destId="{9CE7B3CD-EF19-4A62-A644-A37AFC7FBAA3}" srcOrd="2" destOrd="0" presId="urn:microsoft.com/office/officeart/2005/8/layout/orgChart1"/>
    <dgm:cxn modelId="{248712F1-7BB6-4111-AB16-E55F0B79BFD8}" type="presParOf" srcId="{58C488EF-D82A-4372-A76B-3AEEE3132748}" destId="{7EDC96BD-C2BD-41C5-A6E2-B5E4B5408964}" srcOrd="2" destOrd="0" presId="urn:microsoft.com/office/officeart/2005/8/layout/orgChart1"/>
    <dgm:cxn modelId="{588B2495-DB01-493A-A9FD-96DF362670CD}" type="presParOf" srcId="{58C488EF-D82A-4372-A76B-3AEEE3132748}" destId="{573C4728-DBC7-4871-8738-5DE271BF7E06}" srcOrd="3" destOrd="0" presId="urn:microsoft.com/office/officeart/2005/8/layout/orgChart1"/>
    <dgm:cxn modelId="{A99A8104-5C1E-42FD-9C8E-2E332C2B7A1A}" type="presParOf" srcId="{573C4728-DBC7-4871-8738-5DE271BF7E06}" destId="{9D53F92D-EA64-4DAF-9C3F-87A34C524656}" srcOrd="0" destOrd="0" presId="urn:microsoft.com/office/officeart/2005/8/layout/orgChart1"/>
    <dgm:cxn modelId="{B9AE8352-9EEF-4903-9CEA-7D6E74320AED}" type="presParOf" srcId="{9D53F92D-EA64-4DAF-9C3F-87A34C524656}" destId="{8E1EBCEB-D075-4B14-9011-9CF987E60EC1}" srcOrd="0" destOrd="0" presId="urn:microsoft.com/office/officeart/2005/8/layout/orgChart1"/>
    <dgm:cxn modelId="{A29E9AF6-F620-4D3A-B15B-CF0AEA758C4B}" type="presParOf" srcId="{9D53F92D-EA64-4DAF-9C3F-87A34C524656}" destId="{BC835BF1-0DEC-482B-87F6-CCBA6232665E}" srcOrd="1" destOrd="0" presId="urn:microsoft.com/office/officeart/2005/8/layout/orgChart1"/>
    <dgm:cxn modelId="{091AA501-3623-4499-AB40-A4BF278D430C}" type="presParOf" srcId="{573C4728-DBC7-4871-8738-5DE271BF7E06}" destId="{670586DF-7074-46B2-8BEC-96D57947B395}" srcOrd="1" destOrd="0" presId="urn:microsoft.com/office/officeart/2005/8/layout/orgChart1"/>
    <dgm:cxn modelId="{2A0AC420-CC8B-4F9C-AFA1-3AFFCEA0FAB6}" type="presParOf" srcId="{573C4728-DBC7-4871-8738-5DE271BF7E06}" destId="{CE8EAC90-DEBB-4C97-9777-E04C2091C69E}" srcOrd="2" destOrd="0" presId="urn:microsoft.com/office/officeart/2005/8/layout/orgChart1"/>
    <dgm:cxn modelId="{54CC19F3-19C8-47A7-9E22-7AED97D1CBE3}" type="presParOf" srcId="{FB3F8601-0BBF-442A-9604-54532496BFFF}" destId="{342E04D4-ADD6-42EA-8756-84B34212436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8E3AFB1-BA01-49A3-A4BA-8ED45B5448A8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97FB602-86C7-4B1A-A31D-3A02C42C56FF}">
      <dgm:prSet phldrT="[Текст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Компенсация и частичная оплата</a:t>
          </a:r>
          <a:endParaRPr lang="ru-RU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6F309C3F-D1AC-4B75-B38F-F0569AF6814E}" type="parTrans" cxnId="{7C916C4D-00CE-4A86-B2E8-61A29A4F8F7C}">
      <dgm:prSet/>
      <dgm:spPr/>
      <dgm:t>
        <a:bodyPr/>
        <a:lstStyle/>
        <a:p>
          <a:endParaRPr lang="ru-RU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215A8367-569F-4B13-A805-2520245FF289}" type="sibTrans" cxnId="{7C916C4D-00CE-4A86-B2E8-61A29A4F8F7C}">
      <dgm:prSet/>
      <dgm:spPr/>
      <dgm:t>
        <a:bodyPr/>
        <a:lstStyle/>
        <a:p>
          <a:endParaRPr lang="ru-RU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9223845B-978A-47CB-8585-F634EDA6E5C8}">
      <dgm:prSet phldrT="[Текст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Бюджетники, безработные, пенсионеры – 90%</a:t>
          </a:r>
          <a:endParaRPr lang="ru-RU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9725B563-D7AA-434E-BD7D-07426AAD4B22}" type="parTrans" cxnId="{FA6F73EB-EB9B-4045-89B6-F7371F858E2D}">
      <dgm:prSet>
        <dgm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47B14C83-AE94-48B0-904D-E15F2DB0A2FA}" type="sibTrans" cxnId="{FA6F73EB-EB9B-4045-89B6-F7371F858E2D}">
      <dgm:prSet/>
      <dgm:spPr/>
      <dgm:t>
        <a:bodyPr/>
        <a:lstStyle/>
        <a:p>
          <a:endParaRPr lang="ru-RU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E4426899-A95A-43CA-94FE-3D4B8C3F9F5F}">
      <dgm:prSet phldrT="[Текст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Работники предприятий,  работники ИП и ЧП – 50%</a:t>
          </a:r>
          <a:endParaRPr lang="ru-RU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2995979E-7825-43A0-A7E2-3E334B797FDA}" type="parTrans" cxnId="{36742BC4-690E-4B23-ACD0-7D4AFB7038EE}">
      <dgm:prSet>
        <dgm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E886559A-D461-4E75-B4EB-5442D22FC5E6}" type="sibTrans" cxnId="{36742BC4-690E-4B23-ACD0-7D4AFB7038EE}">
      <dgm:prSet/>
      <dgm:spPr/>
      <dgm:t>
        <a:bodyPr/>
        <a:lstStyle/>
        <a:p>
          <a:endParaRPr lang="ru-RU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12F73AE6-FB77-4F52-9E5D-D362C2E67641}" type="pres">
      <dgm:prSet presAssocID="{28E3AFB1-BA01-49A3-A4BA-8ED45B5448A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B3F8601-0BBF-442A-9604-54532496BFFF}" type="pres">
      <dgm:prSet presAssocID="{F97FB602-86C7-4B1A-A31D-3A02C42C56FF}" presName="hierRoot1" presStyleCnt="0">
        <dgm:presLayoutVars>
          <dgm:hierBranch val="init"/>
        </dgm:presLayoutVars>
      </dgm:prSet>
      <dgm:spPr/>
    </dgm:pt>
    <dgm:pt modelId="{CAF74568-B6F2-42E2-81F0-64CD9674483A}" type="pres">
      <dgm:prSet presAssocID="{F97FB602-86C7-4B1A-A31D-3A02C42C56FF}" presName="rootComposite1" presStyleCnt="0"/>
      <dgm:spPr/>
    </dgm:pt>
    <dgm:pt modelId="{9A917990-E39E-49F5-AE18-2A99465EEFEF}" type="pres">
      <dgm:prSet presAssocID="{F97FB602-86C7-4B1A-A31D-3A02C42C56FF}" presName="rootText1" presStyleLbl="node0" presStyleIdx="0" presStyleCnt="1" custLinFactNeighborX="5027" custLinFactNeighborY="-291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76AF2F-A193-4AAE-AD2F-E19276AA6B46}" type="pres">
      <dgm:prSet presAssocID="{F97FB602-86C7-4B1A-A31D-3A02C42C56F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8C488EF-D82A-4372-A76B-3AEEE3132748}" type="pres">
      <dgm:prSet presAssocID="{F97FB602-86C7-4B1A-A31D-3A02C42C56FF}" presName="hierChild2" presStyleCnt="0"/>
      <dgm:spPr/>
    </dgm:pt>
    <dgm:pt modelId="{834264C8-0433-4745-98A3-1DC5ABFCBCF0}" type="pres">
      <dgm:prSet presAssocID="{9725B563-D7AA-434E-BD7D-07426AAD4B22}" presName="Name37" presStyleLbl="parChTrans1D2" presStyleIdx="0" presStyleCnt="2"/>
      <dgm:spPr/>
      <dgm:t>
        <a:bodyPr/>
        <a:lstStyle/>
        <a:p>
          <a:endParaRPr lang="ru-RU"/>
        </a:p>
      </dgm:t>
    </dgm:pt>
    <dgm:pt modelId="{E974CA00-4DE5-40C0-BA99-77E8F8F75997}" type="pres">
      <dgm:prSet presAssocID="{9223845B-978A-47CB-8585-F634EDA6E5C8}" presName="hierRoot2" presStyleCnt="0">
        <dgm:presLayoutVars>
          <dgm:hierBranch val="init"/>
        </dgm:presLayoutVars>
      </dgm:prSet>
      <dgm:spPr/>
    </dgm:pt>
    <dgm:pt modelId="{B8192FFA-CDAE-479C-8CDA-CEB29937064D}" type="pres">
      <dgm:prSet presAssocID="{9223845B-978A-47CB-8585-F634EDA6E5C8}" presName="rootComposite" presStyleCnt="0"/>
      <dgm:spPr/>
    </dgm:pt>
    <dgm:pt modelId="{6D012692-3160-4165-98AD-100E564DB75E}" type="pres">
      <dgm:prSet presAssocID="{9223845B-978A-47CB-8585-F634EDA6E5C8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2C9939-7E51-407C-9C40-ABA4BBCDC5F7}" type="pres">
      <dgm:prSet presAssocID="{9223845B-978A-47CB-8585-F634EDA6E5C8}" presName="rootConnector" presStyleLbl="node2" presStyleIdx="0" presStyleCnt="2"/>
      <dgm:spPr/>
      <dgm:t>
        <a:bodyPr/>
        <a:lstStyle/>
        <a:p>
          <a:endParaRPr lang="ru-RU"/>
        </a:p>
      </dgm:t>
    </dgm:pt>
    <dgm:pt modelId="{4BEC814A-9E6B-4205-91CE-0BC570E58F67}" type="pres">
      <dgm:prSet presAssocID="{9223845B-978A-47CB-8585-F634EDA6E5C8}" presName="hierChild4" presStyleCnt="0"/>
      <dgm:spPr/>
    </dgm:pt>
    <dgm:pt modelId="{9CE7B3CD-EF19-4A62-A644-A37AFC7FBAA3}" type="pres">
      <dgm:prSet presAssocID="{9223845B-978A-47CB-8585-F634EDA6E5C8}" presName="hierChild5" presStyleCnt="0"/>
      <dgm:spPr/>
    </dgm:pt>
    <dgm:pt modelId="{7EDC96BD-C2BD-41C5-A6E2-B5E4B5408964}" type="pres">
      <dgm:prSet presAssocID="{2995979E-7825-43A0-A7E2-3E334B797FDA}" presName="Name37" presStyleLbl="parChTrans1D2" presStyleIdx="1" presStyleCnt="2"/>
      <dgm:spPr/>
      <dgm:t>
        <a:bodyPr/>
        <a:lstStyle/>
        <a:p>
          <a:endParaRPr lang="ru-RU"/>
        </a:p>
      </dgm:t>
    </dgm:pt>
    <dgm:pt modelId="{573C4728-DBC7-4871-8738-5DE271BF7E06}" type="pres">
      <dgm:prSet presAssocID="{E4426899-A95A-43CA-94FE-3D4B8C3F9F5F}" presName="hierRoot2" presStyleCnt="0">
        <dgm:presLayoutVars>
          <dgm:hierBranch val="init"/>
        </dgm:presLayoutVars>
      </dgm:prSet>
      <dgm:spPr/>
    </dgm:pt>
    <dgm:pt modelId="{9D53F92D-EA64-4DAF-9C3F-87A34C524656}" type="pres">
      <dgm:prSet presAssocID="{E4426899-A95A-43CA-94FE-3D4B8C3F9F5F}" presName="rootComposite" presStyleCnt="0"/>
      <dgm:spPr/>
    </dgm:pt>
    <dgm:pt modelId="{8E1EBCEB-D075-4B14-9011-9CF987E60EC1}" type="pres">
      <dgm:prSet presAssocID="{E4426899-A95A-43CA-94FE-3D4B8C3F9F5F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835BF1-0DEC-482B-87F6-CCBA6232665E}" type="pres">
      <dgm:prSet presAssocID="{E4426899-A95A-43CA-94FE-3D4B8C3F9F5F}" presName="rootConnector" presStyleLbl="node2" presStyleIdx="1" presStyleCnt="2"/>
      <dgm:spPr/>
      <dgm:t>
        <a:bodyPr/>
        <a:lstStyle/>
        <a:p>
          <a:endParaRPr lang="ru-RU"/>
        </a:p>
      </dgm:t>
    </dgm:pt>
    <dgm:pt modelId="{670586DF-7074-46B2-8BEC-96D57947B395}" type="pres">
      <dgm:prSet presAssocID="{E4426899-A95A-43CA-94FE-3D4B8C3F9F5F}" presName="hierChild4" presStyleCnt="0"/>
      <dgm:spPr/>
    </dgm:pt>
    <dgm:pt modelId="{CE8EAC90-DEBB-4C97-9777-E04C2091C69E}" type="pres">
      <dgm:prSet presAssocID="{E4426899-A95A-43CA-94FE-3D4B8C3F9F5F}" presName="hierChild5" presStyleCnt="0"/>
      <dgm:spPr/>
    </dgm:pt>
    <dgm:pt modelId="{342E04D4-ADD6-42EA-8756-84B342124362}" type="pres">
      <dgm:prSet presAssocID="{F97FB602-86C7-4B1A-A31D-3A02C42C56FF}" presName="hierChild3" presStyleCnt="0"/>
      <dgm:spPr/>
    </dgm:pt>
  </dgm:ptLst>
  <dgm:cxnLst>
    <dgm:cxn modelId="{1BBC50B7-8DA5-4A51-8A5D-BA3A6E18C50C}" type="presOf" srcId="{9223845B-978A-47CB-8585-F634EDA6E5C8}" destId="{CF2C9939-7E51-407C-9C40-ABA4BBCDC5F7}" srcOrd="1" destOrd="0" presId="urn:microsoft.com/office/officeart/2005/8/layout/orgChart1"/>
    <dgm:cxn modelId="{55D3B3EE-41A3-4B9C-AF72-C6F99765C604}" type="presOf" srcId="{F97FB602-86C7-4B1A-A31D-3A02C42C56FF}" destId="{9676AF2F-A193-4AAE-AD2F-E19276AA6B46}" srcOrd="1" destOrd="0" presId="urn:microsoft.com/office/officeart/2005/8/layout/orgChart1"/>
    <dgm:cxn modelId="{7C916C4D-00CE-4A86-B2E8-61A29A4F8F7C}" srcId="{28E3AFB1-BA01-49A3-A4BA-8ED45B5448A8}" destId="{F97FB602-86C7-4B1A-A31D-3A02C42C56FF}" srcOrd="0" destOrd="0" parTransId="{6F309C3F-D1AC-4B75-B38F-F0569AF6814E}" sibTransId="{215A8367-569F-4B13-A805-2520245FF289}"/>
    <dgm:cxn modelId="{36742BC4-690E-4B23-ACD0-7D4AFB7038EE}" srcId="{F97FB602-86C7-4B1A-A31D-3A02C42C56FF}" destId="{E4426899-A95A-43CA-94FE-3D4B8C3F9F5F}" srcOrd="1" destOrd="0" parTransId="{2995979E-7825-43A0-A7E2-3E334B797FDA}" sibTransId="{E886559A-D461-4E75-B4EB-5442D22FC5E6}"/>
    <dgm:cxn modelId="{1946A259-58B0-465E-B105-A3E611EC7EBA}" type="presOf" srcId="{F97FB602-86C7-4B1A-A31D-3A02C42C56FF}" destId="{9A917990-E39E-49F5-AE18-2A99465EEFEF}" srcOrd="0" destOrd="0" presId="urn:microsoft.com/office/officeart/2005/8/layout/orgChart1"/>
    <dgm:cxn modelId="{CA398B65-D36F-410F-B5EB-91D8A9D84D77}" type="presOf" srcId="{28E3AFB1-BA01-49A3-A4BA-8ED45B5448A8}" destId="{12F73AE6-FB77-4F52-9E5D-D362C2E67641}" srcOrd="0" destOrd="0" presId="urn:microsoft.com/office/officeart/2005/8/layout/orgChart1"/>
    <dgm:cxn modelId="{BF68B82E-4F65-4C32-BBD3-0EA51E335C44}" type="presOf" srcId="{2995979E-7825-43A0-A7E2-3E334B797FDA}" destId="{7EDC96BD-C2BD-41C5-A6E2-B5E4B5408964}" srcOrd="0" destOrd="0" presId="urn:microsoft.com/office/officeart/2005/8/layout/orgChart1"/>
    <dgm:cxn modelId="{DEC95B43-594D-467E-A2DF-D42BAB1A139C}" type="presOf" srcId="{9223845B-978A-47CB-8585-F634EDA6E5C8}" destId="{6D012692-3160-4165-98AD-100E564DB75E}" srcOrd="0" destOrd="0" presId="urn:microsoft.com/office/officeart/2005/8/layout/orgChart1"/>
    <dgm:cxn modelId="{5B7627C7-97DA-463C-ACA8-9BFC48C3728A}" type="presOf" srcId="{E4426899-A95A-43CA-94FE-3D4B8C3F9F5F}" destId="{BC835BF1-0DEC-482B-87F6-CCBA6232665E}" srcOrd="1" destOrd="0" presId="urn:microsoft.com/office/officeart/2005/8/layout/orgChart1"/>
    <dgm:cxn modelId="{68FD1243-645C-4905-9F21-2FBC4B4C71B0}" type="presOf" srcId="{9725B563-D7AA-434E-BD7D-07426AAD4B22}" destId="{834264C8-0433-4745-98A3-1DC5ABFCBCF0}" srcOrd="0" destOrd="0" presId="urn:microsoft.com/office/officeart/2005/8/layout/orgChart1"/>
    <dgm:cxn modelId="{8111F6CE-28E7-400D-82B7-49063FE092DE}" type="presOf" srcId="{E4426899-A95A-43CA-94FE-3D4B8C3F9F5F}" destId="{8E1EBCEB-D075-4B14-9011-9CF987E60EC1}" srcOrd="0" destOrd="0" presId="urn:microsoft.com/office/officeart/2005/8/layout/orgChart1"/>
    <dgm:cxn modelId="{FA6F73EB-EB9B-4045-89B6-F7371F858E2D}" srcId="{F97FB602-86C7-4B1A-A31D-3A02C42C56FF}" destId="{9223845B-978A-47CB-8585-F634EDA6E5C8}" srcOrd="0" destOrd="0" parTransId="{9725B563-D7AA-434E-BD7D-07426AAD4B22}" sibTransId="{47B14C83-AE94-48B0-904D-E15F2DB0A2FA}"/>
    <dgm:cxn modelId="{009D9775-C8AB-4BCF-94CC-4C2BE146BC32}" type="presParOf" srcId="{12F73AE6-FB77-4F52-9E5D-D362C2E67641}" destId="{FB3F8601-0BBF-442A-9604-54532496BFFF}" srcOrd="0" destOrd="0" presId="urn:microsoft.com/office/officeart/2005/8/layout/orgChart1"/>
    <dgm:cxn modelId="{0223EB3E-F50D-4400-AF23-EA107823AD9C}" type="presParOf" srcId="{FB3F8601-0BBF-442A-9604-54532496BFFF}" destId="{CAF74568-B6F2-42E2-81F0-64CD9674483A}" srcOrd="0" destOrd="0" presId="urn:microsoft.com/office/officeart/2005/8/layout/orgChart1"/>
    <dgm:cxn modelId="{2BF16415-847D-4F19-B608-DEB4DD6FDD63}" type="presParOf" srcId="{CAF74568-B6F2-42E2-81F0-64CD9674483A}" destId="{9A917990-E39E-49F5-AE18-2A99465EEFEF}" srcOrd="0" destOrd="0" presId="urn:microsoft.com/office/officeart/2005/8/layout/orgChart1"/>
    <dgm:cxn modelId="{818F5BCE-D79B-4F24-9083-F1AE113D688E}" type="presParOf" srcId="{CAF74568-B6F2-42E2-81F0-64CD9674483A}" destId="{9676AF2F-A193-4AAE-AD2F-E19276AA6B46}" srcOrd="1" destOrd="0" presId="urn:microsoft.com/office/officeart/2005/8/layout/orgChart1"/>
    <dgm:cxn modelId="{404274F4-5079-42B0-A613-2894A5F759CB}" type="presParOf" srcId="{FB3F8601-0BBF-442A-9604-54532496BFFF}" destId="{58C488EF-D82A-4372-A76B-3AEEE3132748}" srcOrd="1" destOrd="0" presId="urn:microsoft.com/office/officeart/2005/8/layout/orgChart1"/>
    <dgm:cxn modelId="{88EB3635-DBAA-48B6-922F-02D0DD4A24A0}" type="presParOf" srcId="{58C488EF-D82A-4372-A76B-3AEEE3132748}" destId="{834264C8-0433-4745-98A3-1DC5ABFCBCF0}" srcOrd="0" destOrd="0" presId="urn:microsoft.com/office/officeart/2005/8/layout/orgChart1"/>
    <dgm:cxn modelId="{1B485D39-94CF-4BB3-8ED1-FDE6E90D4E9D}" type="presParOf" srcId="{58C488EF-D82A-4372-A76B-3AEEE3132748}" destId="{E974CA00-4DE5-40C0-BA99-77E8F8F75997}" srcOrd="1" destOrd="0" presId="urn:microsoft.com/office/officeart/2005/8/layout/orgChart1"/>
    <dgm:cxn modelId="{FA4F2286-342B-4B6A-B618-CF900927CAF6}" type="presParOf" srcId="{E974CA00-4DE5-40C0-BA99-77E8F8F75997}" destId="{B8192FFA-CDAE-479C-8CDA-CEB29937064D}" srcOrd="0" destOrd="0" presId="urn:microsoft.com/office/officeart/2005/8/layout/orgChart1"/>
    <dgm:cxn modelId="{B46A7B7D-FAC7-4E93-ACE6-7926469AE1CA}" type="presParOf" srcId="{B8192FFA-CDAE-479C-8CDA-CEB29937064D}" destId="{6D012692-3160-4165-98AD-100E564DB75E}" srcOrd="0" destOrd="0" presId="urn:microsoft.com/office/officeart/2005/8/layout/orgChart1"/>
    <dgm:cxn modelId="{3779993B-D261-4778-9C86-12FBABD44CC5}" type="presParOf" srcId="{B8192FFA-CDAE-479C-8CDA-CEB29937064D}" destId="{CF2C9939-7E51-407C-9C40-ABA4BBCDC5F7}" srcOrd="1" destOrd="0" presId="urn:microsoft.com/office/officeart/2005/8/layout/orgChart1"/>
    <dgm:cxn modelId="{92333F0F-C686-4D34-B0CE-AB63BFFBAF99}" type="presParOf" srcId="{E974CA00-4DE5-40C0-BA99-77E8F8F75997}" destId="{4BEC814A-9E6B-4205-91CE-0BC570E58F67}" srcOrd="1" destOrd="0" presId="urn:microsoft.com/office/officeart/2005/8/layout/orgChart1"/>
    <dgm:cxn modelId="{8DDA9A70-6AC1-4A49-9961-9F60589459C0}" type="presParOf" srcId="{E974CA00-4DE5-40C0-BA99-77E8F8F75997}" destId="{9CE7B3CD-EF19-4A62-A644-A37AFC7FBAA3}" srcOrd="2" destOrd="0" presId="urn:microsoft.com/office/officeart/2005/8/layout/orgChart1"/>
    <dgm:cxn modelId="{53E515F4-61D3-4E86-A36A-3E3F40500366}" type="presParOf" srcId="{58C488EF-D82A-4372-A76B-3AEEE3132748}" destId="{7EDC96BD-C2BD-41C5-A6E2-B5E4B5408964}" srcOrd="2" destOrd="0" presId="urn:microsoft.com/office/officeart/2005/8/layout/orgChart1"/>
    <dgm:cxn modelId="{1612B137-002A-4E27-8888-7D18DB9F043C}" type="presParOf" srcId="{58C488EF-D82A-4372-A76B-3AEEE3132748}" destId="{573C4728-DBC7-4871-8738-5DE271BF7E06}" srcOrd="3" destOrd="0" presId="urn:microsoft.com/office/officeart/2005/8/layout/orgChart1"/>
    <dgm:cxn modelId="{B10C7AD0-BA11-492E-9A32-51F28C1805FC}" type="presParOf" srcId="{573C4728-DBC7-4871-8738-5DE271BF7E06}" destId="{9D53F92D-EA64-4DAF-9C3F-87A34C524656}" srcOrd="0" destOrd="0" presId="urn:microsoft.com/office/officeart/2005/8/layout/orgChart1"/>
    <dgm:cxn modelId="{7B56E28B-75C5-4BD8-8390-EA10C6C47C80}" type="presParOf" srcId="{9D53F92D-EA64-4DAF-9C3F-87A34C524656}" destId="{8E1EBCEB-D075-4B14-9011-9CF987E60EC1}" srcOrd="0" destOrd="0" presId="urn:microsoft.com/office/officeart/2005/8/layout/orgChart1"/>
    <dgm:cxn modelId="{AA843056-BDA1-41C3-8FF8-8DD7030F5618}" type="presParOf" srcId="{9D53F92D-EA64-4DAF-9C3F-87A34C524656}" destId="{BC835BF1-0DEC-482B-87F6-CCBA6232665E}" srcOrd="1" destOrd="0" presId="urn:microsoft.com/office/officeart/2005/8/layout/orgChart1"/>
    <dgm:cxn modelId="{3FE73650-8EDC-44FA-945C-34267561927C}" type="presParOf" srcId="{573C4728-DBC7-4871-8738-5DE271BF7E06}" destId="{670586DF-7074-46B2-8BEC-96D57947B395}" srcOrd="1" destOrd="0" presId="urn:microsoft.com/office/officeart/2005/8/layout/orgChart1"/>
    <dgm:cxn modelId="{9146B599-CE40-4427-8807-15DD9BC1E9FA}" type="presParOf" srcId="{573C4728-DBC7-4871-8738-5DE271BF7E06}" destId="{CE8EAC90-DEBB-4C97-9777-E04C2091C69E}" srcOrd="2" destOrd="0" presId="urn:microsoft.com/office/officeart/2005/8/layout/orgChart1"/>
    <dgm:cxn modelId="{44BF240D-607C-4C00-8012-9B21A72AE8C7}" type="presParOf" srcId="{FB3F8601-0BBF-442A-9604-54532496BFFF}" destId="{342E04D4-ADD6-42EA-8756-84B34212436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8E3AFB1-BA01-49A3-A4BA-8ED45B5448A8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97FB602-86C7-4B1A-A31D-3A02C42C56FF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Компенсация и частичная оплата</a:t>
          </a:r>
          <a:endParaRPr lang="ru-RU" sz="30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6F309C3F-D1AC-4B75-B38F-F0569AF6814E}" type="parTrans" cxnId="{7C916C4D-00CE-4A86-B2E8-61A29A4F8F7C}">
      <dgm:prSet/>
      <dgm:spPr/>
      <dgm:t>
        <a:bodyPr/>
        <a:lstStyle/>
        <a:p>
          <a:endParaRPr lang="ru-RU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215A8367-569F-4B13-A805-2520245FF289}" type="sibTrans" cxnId="{7C916C4D-00CE-4A86-B2E8-61A29A4F8F7C}">
      <dgm:prSet/>
      <dgm:spPr/>
      <dgm:t>
        <a:bodyPr/>
        <a:lstStyle/>
        <a:p>
          <a:endParaRPr lang="ru-RU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9223845B-978A-47CB-8585-F634EDA6E5C8}">
      <dgm:prSet phldrT="[Текст]" custT="1"/>
      <dgm:spPr/>
      <dgm:t>
        <a:bodyPr/>
        <a:lstStyle/>
        <a:p>
          <a:r>
            <a:rPr lang="ru-RU" sz="20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Размер компенсации и частичной оплаты – 60%</a:t>
          </a:r>
          <a:endParaRPr lang="ru-RU" sz="20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9725B563-D7AA-434E-BD7D-07426AAD4B22}" type="parTrans" cxnId="{FA6F73EB-EB9B-4045-89B6-F7371F858E2D}">
      <dgm:prSet/>
      <dgm:spPr/>
      <dgm:t>
        <a:bodyPr/>
        <a:lstStyle/>
        <a:p>
          <a:endParaRPr lang="ru-RU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47B14C83-AE94-48B0-904D-E15F2DB0A2FA}" type="sibTrans" cxnId="{FA6F73EB-EB9B-4045-89B6-F7371F858E2D}">
      <dgm:prSet/>
      <dgm:spPr/>
      <dgm:t>
        <a:bodyPr/>
        <a:lstStyle/>
        <a:p>
          <a:endParaRPr lang="ru-RU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12F73AE6-FB77-4F52-9E5D-D362C2E67641}" type="pres">
      <dgm:prSet presAssocID="{28E3AFB1-BA01-49A3-A4BA-8ED45B5448A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B3F8601-0BBF-442A-9604-54532496BFFF}" type="pres">
      <dgm:prSet presAssocID="{F97FB602-86C7-4B1A-A31D-3A02C42C56FF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CAF74568-B6F2-42E2-81F0-64CD9674483A}" type="pres">
      <dgm:prSet presAssocID="{F97FB602-86C7-4B1A-A31D-3A02C42C56FF}" presName="rootComposite1" presStyleCnt="0"/>
      <dgm:spPr/>
      <dgm:t>
        <a:bodyPr/>
        <a:lstStyle/>
        <a:p>
          <a:endParaRPr lang="ru-RU"/>
        </a:p>
      </dgm:t>
    </dgm:pt>
    <dgm:pt modelId="{9A917990-E39E-49F5-AE18-2A99465EEFEF}" type="pres">
      <dgm:prSet presAssocID="{F97FB602-86C7-4B1A-A31D-3A02C42C56FF}" presName="rootText1" presStyleLbl="node0" presStyleIdx="0" presStyleCnt="1" custScaleX="133785" custLinFactNeighborX="5027" custLinFactNeighborY="-291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76AF2F-A193-4AAE-AD2F-E19276AA6B46}" type="pres">
      <dgm:prSet presAssocID="{F97FB602-86C7-4B1A-A31D-3A02C42C56F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8C488EF-D82A-4372-A76B-3AEEE3132748}" type="pres">
      <dgm:prSet presAssocID="{F97FB602-86C7-4B1A-A31D-3A02C42C56FF}" presName="hierChild2" presStyleCnt="0"/>
      <dgm:spPr/>
      <dgm:t>
        <a:bodyPr/>
        <a:lstStyle/>
        <a:p>
          <a:endParaRPr lang="ru-RU"/>
        </a:p>
      </dgm:t>
    </dgm:pt>
    <dgm:pt modelId="{834264C8-0433-4745-98A3-1DC5ABFCBCF0}" type="pres">
      <dgm:prSet presAssocID="{9725B563-D7AA-434E-BD7D-07426AAD4B22}" presName="Name37" presStyleLbl="parChTrans1D2" presStyleIdx="0" presStyleCnt="1"/>
      <dgm:spPr/>
      <dgm:t>
        <a:bodyPr/>
        <a:lstStyle/>
        <a:p>
          <a:endParaRPr lang="ru-RU"/>
        </a:p>
      </dgm:t>
    </dgm:pt>
    <dgm:pt modelId="{E974CA00-4DE5-40C0-BA99-77E8F8F75997}" type="pres">
      <dgm:prSet presAssocID="{9223845B-978A-47CB-8585-F634EDA6E5C8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B8192FFA-CDAE-479C-8CDA-CEB29937064D}" type="pres">
      <dgm:prSet presAssocID="{9223845B-978A-47CB-8585-F634EDA6E5C8}" presName="rootComposite" presStyleCnt="0"/>
      <dgm:spPr/>
      <dgm:t>
        <a:bodyPr/>
        <a:lstStyle/>
        <a:p>
          <a:endParaRPr lang="ru-RU"/>
        </a:p>
      </dgm:t>
    </dgm:pt>
    <dgm:pt modelId="{6D012692-3160-4165-98AD-100E564DB75E}" type="pres">
      <dgm:prSet presAssocID="{9223845B-978A-47CB-8585-F634EDA6E5C8}" presName="rootText" presStyleLbl="node2" presStyleIdx="0" presStyleCnt="1" custScaleX="1270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2C9939-7E51-407C-9C40-ABA4BBCDC5F7}" type="pres">
      <dgm:prSet presAssocID="{9223845B-978A-47CB-8585-F634EDA6E5C8}" presName="rootConnector" presStyleLbl="node2" presStyleIdx="0" presStyleCnt="1"/>
      <dgm:spPr/>
      <dgm:t>
        <a:bodyPr/>
        <a:lstStyle/>
        <a:p>
          <a:endParaRPr lang="ru-RU"/>
        </a:p>
      </dgm:t>
    </dgm:pt>
    <dgm:pt modelId="{4BEC814A-9E6B-4205-91CE-0BC570E58F67}" type="pres">
      <dgm:prSet presAssocID="{9223845B-978A-47CB-8585-F634EDA6E5C8}" presName="hierChild4" presStyleCnt="0"/>
      <dgm:spPr/>
      <dgm:t>
        <a:bodyPr/>
        <a:lstStyle/>
        <a:p>
          <a:endParaRPr lang="ru-RU"/>
        </a:p>
      </dgm:t>
    </dgm:pt>
    <dgm:pt modelId="{9CE7B3CD-EF19-4A62-A644-A37AFC7FBAA3}" type="pres">
      <dgm:prSet presAssocID="{9223845B-978A-47CB-8585-F634EDA6E5C8}" presName="hierChild5" presStyleCnt="0"/>
      <dgm:spPr/>
      <dgm:t>
        <a:bodyPr/>
        <a:lstStyle/>
        <a:p>
          <a:endParaRPr lang="ru-RU"/>
        </a:p>
      </dgm:t>
    </dgm:pt>
    <dgm:pt modelId="{342E04D4-ADD6-42EA-8756-84B342124362}" type="pres">
      <dgm:prSet presAssocID="{F97FB602-86C7-4B1A-A31D-3A02C42C56FF}" presName="hierChild3" presStyleCnt="0"/>
      <dgm:spPr/>
      <dgm:t>
        <a:bodyPr/>
        <a:lstStyle/>
        <a:p>
          <a:endParaRPr lang="ru-RU"/>
        </a:p>
      </dgm:t>
    </dgm:pt>
  </dgm:ptLst>
  <dgm:cxnLst>
    <dgm:cxn modelId="{BF8FD206-64FA-4F81-9885-41D6E688F7C2}" type="presOf" srcId="{9223845B-978A-47CB-8585-F634EDA6E5C8}" destId="{6D012692-3160-4165-98AD-100E564DB75E}" srcOrd="0" destOrd="0" presId="urn:microsoft.com/office/officeart/2005/8/layout/orgChart1"/>
    <dgm:cxn modelId="{1DD3A6C7-C672-4FBE-8BE0-0C38E3B0A2DA}" type="presOf" srcId="{28E3AFB1-BA01-49A3-A4BA-8ED45B5448A8}" destId="{12F73AE6-FB77-4F52-9E5D-D362C2E67641}" srcOrd="0" destOrd="0" presId="urn:microsoft.com/office/officeart/2005/8/layout/orgChart1"/>
    <dgm:cxn modelId="{7C916C4D-00CE-4A86-B2E8-61A29A4F8F7C}" srcId="{28E3AFB1-BA01-49A3-A4BA-8ED45B5448A8}" destId="{F97FB602-86C7-4B1A-A31D-3A02C42C56FF}" srcOrd="0" destOrd="0" parTransId="{6F309C3F-D1AC-4B75-B38F-F0569AF6814E}" sibTransId="{215A8367-569F-4B13-A805-2520245FF289}"/>
    <dgm:cxn modelId="{9E5BC335-CAF3-4A31-84BE-55990C8896C8}" type="presOf" srcId="{F97FB602-86C7-4B1A-A31D-3A02C42C56FF}" destId="{9676AF2F-A193-4AAE-AD2F-E19276AA6B46}" srcOrd="1" destOrd="0" presId="urn:microsoft.com/office/officeart/2005/8/layout/orgChart1"/>
    <dgm:cxn modelId="{C7CE56B9-2289-4423-BDF5-BB1B0AB74E74}" type="presOf" srcId="{F97FB602-86C7-4B1A-A31D-3A02C42C56FF}" destId="{9A917990-E39E-49F5-AE18-2A99465EEFEF}" srcOrd="0" destOrd="0" presId="urn:microsoft.com/office/officeart/2005/8/layout/orgChart1"/>
    <dgm:cxn modelId="{D61FEA10-FB04-4211-8511-1E0D230AC57A}" type="presOf" srcId="{9725B563-D7AA-434E-BD7D-07426AAD4B22}" destId="{834264C8-0433-4745-98A3-1DC5ABFCBCF0}" srcOrd="0" destOrd="0" presId="urn:microsoft.com/office/officeart/2005/8/layout/orgChart1"/>
    <dgm:cxn modelId="{EEEB91FC-B7C7-4CA3-A44A-EA03CA7BE377}" type="presOf" srcId="{9223845B-978A-47CB-8585-F634EDA6E5C8}" destId="{CF2C9939-7E51-407C-9C40-ABA4BBCDC5F7}" srcOrd="1" destOrd="0" presId="urn:microsoft.com/office/officeart/2005/8/layout/orgChart1"/>
    <dgm:cxn modelId="{FA6F73EB-EB9B-4045-89B6-F7371F858E2D}" srcId="{F97FB602-86C7-4B1A-A31D-3A02C42C56FF}" destId="{9223845B-978A-47CB-8585-F634EDA6E5C8}" srcOrd="0" destOrd="0" parTransId="{9725B563-D7AA-434E-BD7D-07426AAD4B22}" sibTransId="{47B14C83-AE94-48B0-904D-E15F2DB0A2FA}"/>
    <dgm:cxn modelId="{407C180E-7F1C-4D0B-A136-E3AC4CE9A4DC}" type="presParOf" srcId="{12F73AE6-FB77-4F52-9E5D-D362C2E67641}" destId="{FB3F8601-0BBF-442A-9604-54532496BFFF}" srcOrd="0" destOrd="0" presId="urn:microsoft.com/office/officeart/2005/8/layout/orgChart1"/>
    <dgm:cxn modelId="{661BE3B8-D612-43ED-BF0E-8700D3008262}" type="presParOf" srcId="{FB3F8601-0BBF-442A-9604-54532496BFFF}" destId="{CAF74568-B6F2-42E2-81F0-64CD9674483A}" srcOrd="0" destOrd="0" presId="urn:microsoft.com/office/officeart/2005/8/layout/orgChart1"/>
    <dgm:cxn modelId="{7F9D93ED-5C7D-48B5-A8A3-BCE6638D9E69}" type="presParOf" srcId="{CAF74568-B6F2-42E2-81F0-64CD9674483A}" destId="{9A917990-E39E-49F5-AE18-2A99465EEFEF}" srcOrd="0" destOrd="0" presId="urn:microsoft.com/office/officeart/2005/8/layout/orgChart1"/>
    <dgm:cxn modelId="{FDEADC98-7DCB-4A79-B5CE-02BD1F7CAB27}" type="presParOf" srcId="{CAF74568-B6F2-42E2-81F0-64CD9674483A}" destId="{9676AF2F-A193-4AAE-AD2F-E19276AA6B46}" srcOrd="1" destOrd="0" presId="urn:microsoft.com/office/officeart/2005/8/layout/orgChart1"/>
    <dgm:cxn modelId="{04525A61-E2E7-479C-92C4-5D40DC2E8AF6}" type="presParOf" srcId="{FB3F8601-0BBF-442A-9604-54532496BFFF}" destId="{58C488EF-D82A-4372-A76B-3AEEE3132748}" srcOrd="1" destOrd="0" presId="urn:microsoft.com/office/officeart/2005/8/layout/orgChart1"/>
    <dgm:cxn modelId="{BC719BF9-65E6-4888-8C83-4118363FB578}" type="presParOf" srcId="{58C488EF-D82A-4372-A76B-3AEEE3132748}" destId="{834264C8-0433-4745-98A3-1DC5ABFCBCF0}" srcOrd="0" destOrd="0" presId="urn:microsoft.com/office/officeart/2005/8/layout/orgChart1"/>
    <dgm:cxn modelId="{5477E8F2-6917-48A9-B1BF-26CD95D7D6A9}" type="presParOf" srcId="{58C488EF-D82A-4372-A76B-3AEEE3132748}" destId="{E974CA00-4DE5-40C0-BA99-77E8F8F75997}" srcOrd="1" destOrd="0" presId="urn:microsoft.com/office/officeart/2005/8/layout/orgChart1"/>
    <dgm:cxn modelId="{51E4D49A-ADE4-48BE-9289-A1D13ACA2A20}" type="presParOf" srcId="{E974CA00-4DE5-40C0-BA99-77E8F8F75997}" destId="{B8192FFA-CDAE-479C-8CDA-CEB29937064D}" srcOrd="0" destOrd="0" presId="urn:microsoft.com/office/officeart/2005/8/layout/orgChart1"/>
    <dgm:cxn modelId="{05E49ECB-999A-42AA-B83D-EAF1FB84F023}" type="presParOf" srcId="{B8192FFA-CDAE-479C-8CDA-CEB29937064D}" destId="{6D012692-3160-4165-98AD-100E564DB75E}" srcOrd="0" destOrd="0" presId="urn:microsoft.com/office/officeart/2005/8/layout/orgChart1"/>
    <dgm:cxn modelId="{F519220A-207E-4892-AFB1-BD69D7F8EC5A}" type="presParOf" srcId="{B8192FFA-CDAE-479C-8CDA-CEB29937064D}" destId="{CF2C9939-7E51-407C-9C40-ABA4BBCDC5F7}" srcOrd="1" destOrd="0" presId="urn:microsoft.com/office/officeart/2005/8/layout/orgChart1"/>
    <dgm:cxn modelId="{CD9C8C7E-10F3-4E1A-8CF8-DF94C1676A78}" type="presParOf" srcId="{E974CA00-4DE5-40C0-BA99-77E8F8F75997}" destId="{4BEC814A-9E6B-4205-91CE-0BC570E58F67}" srcOrd="1" destOrd="0" presId="urn:microsoft.com/office/officeart/2005/8/layout/orgChart1"/>
    <dgm:cxn modelId="{16B7F61A-1AE6-4FAC-9CC0-F7CB28905F17}" type="presParOf" srcId="{E974CA00-4DE5-40C0-BA99-77E8F8F75997}" destId="{9CE7B3CD-EF19-4A62-A644-A37AFC7FBAA3}" srcOrd="2" destOrd="0" presId="urn:microsoft.com/office/officeart/2005/8/layout/orgChart1"/>
    <dgm:cxn modelId="{8F2DEC45-17DA-444F-9543-5FCCD84028E4}" type="presParOf" srcId="{FB3F8601-0BBF-442A-9604-54532496BFFF}" destId="{342E04D4-ADD6-42EA-8756-84B34212436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670B8B-5D34-49E8-A685-A76ACB8EAA94}" type="doc">
      <dgm:prSet loTypeId="urn:microsoft.com/office/officeart/2005/8/layout/hierarchy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74BC930-042B-4FB4-9E01-A0084EAB8FEC}">
      <dgm:prSet phldrT="[Текст]" custT="1"/>
      <dgm:spPr/>
      <dgm:t>
        <a:bodyPr/>
        <a:lstStyle/>
        <a:p>
          <a:r>
            <a:rPr lang="ru-RU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Лагеря с дневным пребыванием детей</a:t>
          </a:r>
          <a:endParaRPr lang="ru-RU" sz="3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5DF75DAB-4CED-4359-8F75-BE64B1E564AD}" type="parTrans" cxnId="{B691953F-8632-426E-912D-CA81C6250FF5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B106353C-B85B-4586-B23D-6BAEC485DFFA}" type="sibTrans" cxnId="{B691953F-8632-426E-912D-CA81C6250FF5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C8996594-D26A-4345-8C88-36216E1A4FDC}">
      <dgm:prSet phldrT="[Текст]" custT="1"/>
      <dgm:spPr/>
      <dgm:t>
        <a:bodyPr/>
        <a:lstStyle/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24 лагеря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2F5E9DD5-0C66-4B1E-9955-71D91DBA3A5D}" type="parTrans" cxnId="{E7E5581A-EDE9-4262-8EA2-6CD70D22585F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4EE75CC3-095B-49CE-896C-F58914AC83D5}" type="sibTrans" cxnId="{E7E5581A-EDE9-4262-8EA2-6CD70D22585F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64BA41E6-DD42-479E-A5FA-55717B445657}">
      <dgm:prSet phldrT="[Текст]" custT="1"/>
      <dgm:spPr/>
      <dgm:t>
        <a:bodyPr/>
        <a:lstStyle/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Возраст детей </a:t>
          </a:r>
        </a:p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от 6,5 до 17 лет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D7A7A8F3-0DB2-48CF-AF55-2DFEE55F2B95}" type="parTrans" cxnId="{D911EEE4-1B2B-41E0-AF71-E06D58E7D4A8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5AE6E923-41AE-4164-BF91-C21C041062C9}" type="sibTrans" cxnId="{D911EEE4-1B2B-41E0-AF71-E06D58E7D4A8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0BCA56D1-49B6-42D6-B807-F21BAAE18267}">
      <dgm:prSet phldrT="[Текст]" custT="1"/>
      <dgm:spPr/>
      <dgm:t>
        <a:bodyPr/>
        <a:lstStyle/>
        <a:p>
          <a:r>
            <a:rPr lang="ru-RU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Лагеря труда и отдыха</a:t>
          </a:r>
          <a:endParaRPr lang="ru-RU" sz="3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3E1FA830-565A-4C82-811D-B11C3EFB9FD3}" type="parTrans" cxnId="{1A6B6995-27FB-48D3-BAF0-810BA9BBA005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C63261B0-1573-4B7C-A904-57EBDC56AE6F}" type="sibTrans" cxnId="{1A6B6995-27FB-48D3-BAF0-810BA9BBA005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08D2F896-D395-4D6E-8E13-F2A2E8309254}">
      <dgm:prSet phldrT="[Текст]" custT="1"/>
      <dgm:spPr/>
      <dgm:t>
        <a:bodyPr/>
        <a:lstStyle/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12 лагерей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C1EEF6D6-1B2F-4E53-908F-F4A9A4D79B4A}" type="parTrans" cxnId="{2AE20CFA-8DD6-4BCA-89E3-A43E1CD80746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24E3FAEB-72C0-440E-A705-EBC01A4514CC}" type="sibTrans" cxnId="{2AE20CFA-8DD6-4BCA-89E3-A43E1CD80746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93528CE0-ECF9-4E68-BD1E-E7F183EEF2CF}">
      <dgm:prSet phldrT="[Текст]" custT="1"/>
      <dgm:spPr/>
      <dgm:t>
        <a:bodyPr/>
        <a:lstStyle/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Возраст детей </a:t>
          </a:r>
        </a:p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от 14 до 17 лет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315CF51C-4C98-4FEC-A034-FD95A577B229}" type="parTrans" cxnId="{D5825B69-B4A4-42D1-BCED-335EAFC15F70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B6EF6C84-5D86-4D33-AB4E-3FCF52125A04}" type="sibTrans" cxnId="{D5825B69-B4A4-42D1-BCED-335EAFC15F70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53D1D9F7-2DB8-4DC9-8A06-7DB9874067F4}">
      <dgm:prSet custT="1"/>
      <dgm:spPr/>
      <dgm:t>
        <a:bodyPr/>
        <a:lstStyle/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Количество – 940 детей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D69F36C8-BB46-4348-851A-8FF3385E64DD}" type="parTrans" cxnId="{0CF9A9D6-7179-4184-91C0-DA656AB39017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B690F853-6EA5-4FC4-A2F9-7BC2A6FDB69B}" type="sibTrans" cxnId="{0CF9A9D6-7179-4184-91C0-DA656AB39017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7259BE74-D1C4-400C-AA8B-234D3F86289E}">
      <dgm:prSet custT="1"/>
      <dgm:spPr/>
      <dgm:t>
        <a:bodyPr/>
        <a:lstStyle/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Количество – 203 детей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338A3604-5C63-452D-9342-1F9E809B7D0A}" type="parTrans" cxnId="{B2316717-5F08-4D5D-82A3-E4039AF0D63A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7E668AE0-61F4-4650-AC60-A981DBEBF014}" type="sibTrans" cxnId="{B2316717-5F08-4D5D-82A3-E4039AF0D63A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8BA9EE24-85BD-41E6-93AA-F1D9A30AE473}" type="pres">
      <dgm:prSet presAssocID="{01670B8B-5D34-49E8-A685-A76ACB8EAA9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1581135-0935-4527-B821-28286AC5C689}" type="pres">
      <dgm:prSet presAssocID="{874BC930-042B-4FB4-9E01-A0084EAB8FEC}" presName="root" presStyleCnt="0"/>
      <dgm:spPr/>
    </dgm:pt>
    <dgm:pt modelId="{61A07387-4683-43B5-BC0F-A32EDC28CC75}" type="pres">
      <dgm:prSet presAssocID="{874BC930-042B-4FB4-9E01-A0084EAB8FEC}" presName="rootComposite" presStyleCnt="0"/>
      <dgm:spPr/>
    </dgm:pt>
    <dgm:pt modelId="{72B213BA-BE7F-4D88-BD6F-106483A0EBE2}" type="pres">
      <dgm:prSet presAssocID="{874BC930-042B-4FB4-9E01-A0084EAB8FEC}" presName="rootText" presStyleLbl="node1" presStyleIdx="0" presStyleCnt="2" custScaleX="126276"/>
      <dgm:spPr/>
      <dgm:t>
        <a:bodyPr/>
        <a:lstStyle/>
        <a:p>
          <a:endParaRPr lang="ru-RU"/>
        </a:p>
      </dgm:t>
    </dgm:pt>
    <dgm:pt modelId="{CA97DADB-E85E-4E4C-BDDA-C72BDC1363A8}" type="pres">
      <dgm:prSet presAssocID="{874BC930-042B-4FB4-9E01-A0084EAB8FEC}" presName="rootConnector" presStyleLbl="node1" presStyleIdx="0" presStyleCnt="2"/>
      <dgm:spPr/>
      <dgm:t>
        <a:bodyPr/>
        <a:lstStyle/>
        <a:p>
          <a:endParaRPr lang="ru-RU"/>
        </a:p>
      </dgm:t>
    </dgm:pt>
    <dgm:pt modelId="{9B6FBB41-37FB-423D-BB28-3882E8D1F686}" type="pres">
      <dgm:prSet presAssocID="{874BC930-042B-4FB4-9E01-A0084EAB8FEC}" presName="childShape" presStyleCnt="0"/>
      <dgm:spPr/>
    </dgm:pt>
    <dgm:pt modelId="{4365F869-8866-42CA-B9CF-AFBAA597BC24}" type="pres">
      <dgm:prSet presAssocID="{2F5E9DD5-0C66-4B1E-9955-71D91DBA3A5D}" presName="Name13" presStyleLbl="parChTrans1D2" presStyleIdx="0" presStyleCnt="6"/>
      <dgm:spPr/>
      <dgm:t>
        <a:bodyPr/>
        <a:lstStyle/>
        <a:p>
          <a:endParaRPr lang="ru-RU"/>
        </a:p>
      </dgm:t>
    </dgm:pt>
    <dgm:pt modelId="{5B18142A-D38F-4864-A7DC-6D45A072FBBF}" type="pres">
      <dgm:prSet presAssocID="{C8996594-D26A-4345-8C88-36216E1A4FDC}" presName="childText" presStyleLbl="bgAcc1" presStyleIdx="0" presStyleCnt="6" custScaleY="46973" custLinFactNeighborY="-218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8E9914-83A8-45FE-BEAB-29A59439957C}" type="pres">
      <dgm:prSet presAssocID="{D7A7A8F3-0DB2-48CF-AF55-2DFEE55F2B95}" presName="Name13" presStyleLbl="parChTrans1D2" presStyleIdx="1" presStyleCnt="6"/>
      <dgm:spPr/>
      <dgm:t>
        <a:bodyPr/>
        <a:lstStyle/>
        <a:p>
          <a:endParaRPr lang="ru-RU"/>
        </a:p>
      </dgm:t>
    </dgm:pt>
    <dgm:pt modelId="{32C8D0A1-664B-4F4E-8BEE-0DABC67428FA}" type="pres">
      <dgm:prSet presAssocID="{64BA41E6-DD42-479E-A5FA-55717B445657}" presName="childText" presStyleLbl="bgAcc1" presStyleIdx="1" presStyleCnt="6" custScaleY="47109" custLinFactNeighborY="-370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46B8C2-DD1F-4C13-B886-F0816E122D58}" type="pres">
      <dgm:prSet presAssocID="{D69F36C8-BB46-4348-851A-8FF3385E64DD}" presName="Name13" presStyleLbl="parChTrans1D2" presStyleIdx="2" presStyleCnt="6"/>
      <dgm:spPr/>
      <dgm:t>
        <a:bodyPr/>
        <a:lstStyle/>
        <a:p>
          <a:endParaRPr lang="ru-RU"/>
        </a:p>
      </dgm:t>
    </dgm:pt>
    <dgm:pt modelId="{9B32A4BB-A0CB-4B42-8B88-2005F626DBD3}" type="pres">
      <dgm:prSet presAssocID="{53D1D9F7-2DB8-4DC9-8A06-7DB9874067F4}" presName="childText" presStyleLbl="bgAcc1" presStyleIdx="2" presStyleCnt="6" custScaleY="43839" custLinFactNeighborY="-473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D5DA0A-EF1F-4E2A-9860-534F5279A066}" type="pres">
      <dgm:prSet presAssocID="{0BCA56D1-49B6-42D6-B807-F21BAAE18267}" presName="root" presStyleCnt="0"/>
      <dgm:spPr/>
    </dgm:pt>
    <dgm:pt modelId="{C61E66EE-BED2-4C30-BE78-3B45D35D6C5C}" type="pres">
      <dgm:prSet presAssocID="{0BCA56D1-49B6-42D6-B807-F21BAAE18267}" presName="rootComposite" presStyleCnt="0"/>
      <dgm:spPr/>
    </dgm:pt>
    <dgm:pt modelId="{468B9FA2-1CA5-4F5A-AA0C-323A39D46088}" type="pres">
      <dgm:prSet presAssocID="{0BCA56D1-49B6-42D6-B807-F21BAAE18267}" presName="rootText" presStyleLbl="node1" presStyleIdx="1" presStyleCnt="2" custScaleX="126153"/>
      <dgm:spPr/>
      <dgm:t>
        <a:bodyPr/>
        <a:lstStyle/>
        <a:p>
          <a:endParaRPr lang="ru-RU"/>
        </a:p>
      </dgm:t>
    </dgm:pt>
    <dgm:pt modelId="{A8061AD0-5D31-4D17-9935-587CD75972C8}" type="pres">
      <dgm:prSet presAssocID="{0BCA56D1-49B6-42D6-B807-F21BAAE18267}" presName="rootConnector" presStyleLbl="node1" presStyleIdx="1" presStyleCnt="2"/>
      <dgm:spPr/>
      <dgm:t>
        <a:bodyPr/>
        <a:lstStyle/>
        <a:p>
          <a:endParaRPr lang="ru-RU"/>
        </a:p>
      </dgm:t>
    </dgm:pt>
    <dgm:pt modelId="{41FD4F65-9F45-42C8-9D4A-5318E4630782}" type="pres">
      <dgm:prSet presAssocID="{0BCA56D1-49B6-42D6-B807-F21BAAE18267}" presName="childShape" presStyleCnt="0"/>
      <dgm:spPr/>
    </dgm:pt>
    <dgm:pt modelId="{238E202F-9347-40C5-BA3A-F670555A3FAD}" type="pres">
      <dgm:prSet presAssocID="{C1EEF6D6-1B2F-4E53-908F-F4A9A4D79B4A}" presName="Name13" presStyleLbl="parChTrans1D2" presStyleIdx="3" presStyleCnt="6"/>
      <dgm:spPr/>
      <dgm:t>
        <a:bodyPr/>
        <a:lstStyle/>
        <a:p>
          <a:endParaRPr lang="ru-RU"/>
        </a:p>
      </dgm:t>
    </dgm:pt>
    <dgm:pt modelId="{1083D1FC-5B78-4C0E-BD57-A241D14CB9B8}" type="pres">
      <dgm:prSet presAssocID="{08D2F896-D395-4D6E-8E13-F2A2E8309254}" presName="childText" presStyleLbl="bgAcc1" presStyleIdx="3" presStyleCnt="6" custScaleY="44919" custLinFactNeighborX="-538" custLinFactNeighborY="-197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9DB393-1948-4259-A819-BC71B3F7EAC2}" type="pres">
      <dgm:prSet presAssocID="{315CF51C-4C98-4FEC-A034-FD95A577B229}" presName="Name13" presStyleLbl="parChTrans1D2" presStyleIdx="4" presStyleCnt="6"/>
      <dgm:spPr/>
      <dgm:t>
        <a:bodyPr/>
        <a:lstStyle/>
        <a:p>
          <a:endParaRPr lang="ru-RU"/>
        </a:p>
      </dgm:t>
    </dgm:pt>
    <dgm:pt modelId="{5BA48D86-D798-4CE9-B496-52A7FAE72A49}" type="pres">
      <dgm:prSet presAssocID="{93528CE0-ECF9-4E68-BD1E-E7F183EEF2CF}" presName="childText" presStyleLbl="bgAcc1" presStyleIdx="4" presStyleCnt="6" custScaleY="47442" custLinFactNeighborX="538" custLinFactNeighborY="-352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91299E-AECE-4314-A976-DF72784AF861}" type="pres">
      <dgm:prSet presAssocID="{338A3604-5C63-452D-9342-1F9E809B7D0A}" presName="Name13" presStyleLbl="parChTrans1D2" presStyleIdx="5" presStyleCnt="6"/>
      <dgm:spPr/>
      <dgm:t>
        <a:bodyPr/>
        <a:lstStyle/>
        <a:p>
          <a:endParaRPr lang="ru-RU"/>
        </a:p>
      </dgm:t>
    </dgm:pt>
    <dgm:pt modelId="{D3FBE5C2-EBFA-464A-AEC5-AE3488D2FCC7}" type="pres">
      <dgm:prSet presAssocID="{7259BE74-D1C4-400C-AA8B-234D3F86289E}" presName="childText" presStyleLbl="bgAcc1" presStyleIdx="5" presStyleCnt="6" custScaleY="51733" custLinFactNeighborX="538" custLinFactNeighborY="-490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E5581A-EDE9-4262-8EA2-6CD70D22585F}" srcId="{874BC930-042B-4FB4-9E01-A0084EAB8FEC}" destId="{C8996594-D26A-4345-8C88-36216E1A4FDC}" srcOrd="0" destOrd="0" parTransId="{2F5E9DD5-0C66-4B1E-9955-71D91DBA3A5D}" sibTransId="{4EE75CC3-095B-49CE-896C-F58914AC83D5}"/>
    <dgm:cxn modelId="{8967C0B2-5178-406E-9082-21B667F0878C}" type="presOf" srcId="{874BC930-042B-4FB4-9E01-A0084EAB8FEC}" destId="{72B213BA-BE7F-4D88-BD6F-106483A0EBE2}" srcOrd="0" destOrd="0" presId="urn:microsoft.com/office/officeart/2005/8/layout/hierarchy3"/>
    <dgm:cxn modelId="{E79B069B-2167-4A0B-B36C-C629C0E6C9E9}" type="presOf" srcId="{08D2F896-D395-4D6E-8E13-F2A2E8309254}" destId="{1083D1FC-5B78-4C0E-BD57-A241D14CB9B8}" srcOrd="0" destOrd="0" presId="urn:microsoft.com/office/officeart/2005/8/layout/hierarchy3"/>
    <dgm:cxn modelId="{D5825B69-B4A4-42D1-BCED-335EAFC15F70}" srcId="{0BCA56D1-49B6-42D6-B807-F21BAAE18267}" destId="{93528CE0-ECF9-4E68-BD1E-E7F183EEF2CF}" srcOrd="1" destOrd="0" parTransId="{315CF51C-4C98-4FEC-A034-FD95A577B229}" sibTransId="{B6EF6C84-5D86-4D33-AB4E-3FCF52125A04}"/>
    <dgm:cxn modelId="{7A415B29-AA85-4F78-B689-99E054A32F0E}" type="presOf" srcId="{D7A7A8F3-0DB2-48CF-AF55-2DFEE55F2B95}" destId="{F08E9914-83A8-45FE-BEAB-29A59439957C}" srcOrd="0" destOrd="0" presId="urn:microsoft.com/office/officeart/2005/8/layout/hierarchy3"/>
    <dgm:cxn modelId="{71D60344-57F1-48D6-9F78-3320D2E2FDFA}" type="presOf" srcId="{7259BE74-D1C4-400C-AA8B-234D3F86289E}" destId="{D3FBE5C2-EBFA-464A-AEC5-AE3488D2FCC7}" srcOrd="0" destOrd="0" presId="urn:microsoft.com/office/officeart/2005/8/layout/hierarchy3"/>
    <dgm:cxn modelId="{B2316717-5F08-4D5D-82A3-E4039AF0D63A}" srcId="{0BCA56D1-49B6-42D6-B807-F21BAAE18267}" destId="{7259BE74-D1C4-400C-AA8B-234D3F86289E}" srcOrd="2" destOrd="0" parTransId="{338A3604-5C63-452D-9342-1F9E809B7D0A}" sibTransId="{7E668AE0-61F4-4650-AC60-A981DBEBF014}"/>
    <dgm:cxn modelId="{2485B33A-733F-43F7-9ED5-95D4DF26E94D}" type="presOf" srcId="{53D1D9F7-2DB8-4DC9-8A06-7DB9874067F4}" destId="{9B32A4BB-A0CB-4B42-8B88-2005F626DBD3}" srcOrd="0" destOrd="0" presId="urn:microsoft.com/office/officeart/2005/8/layout/hierarchy3"/>
    <dgm:cxn modelId="{6FCAF605-FB89-456B-AEAF-BA07232BB647}" type="presOf" srcId="{0BCA56D1-49B6-42D6-B807-F21BAAE18267}" destId="{468B9FA2-1CA5-4F5A-AA0C-323A39D46088}" srcOrd="0" destOrd="0" presId="urn:microsoft.com/office/officeart/2005/8/layout/hierarchy3"/>
    <dgm:cxn modelId="{D911EEE4-1B2B-41E0-AF71-E06D58E7D4A8}" srcId="{874BC930-042B-4FB4-9E01-A0084EAB8FEC}" destId="{64BA41E6-DD42-479E-A5FA-55717B445657}" srcOrd="1" destOrd="0" parTransId="{D7A7A8F3-0DB2-48CF-AF55-2DFEE55F2B95}" sibTransId="{5AE6E923-41AE-4164-BF91-C21C041062C9}"/>
    <dgm:cxn modelId="{C02E08C1-85FE-4E0A-8E76-709A054F71AB}" type="presOf" srcId="{2F5E9DD5-0C66-4B1E-9955-71D91DBA3A5D}" destId="{4365F869-8866-42CA-B9CF-AFBAA597BC24}" srcOrd="0" destOrd="0" presId="urn:microsoft.com/office/officeart/2005/8/layout/hierarchy3"/>
    <dgm:cxn modelId="{73361E03-E666-4745-A740-3CD3968BE5A8}" type="presOf" srcId="{315CF51C-4C98-4FEC-A034-FD95A577B229}" destId="{6B9DB393-1948-4259-A819-BC71B3F7EAC2}" srcOrd="0" destOrd="0" presId="urn:microsoft.com/office/officeart/2005/8/layout/hierarchy3"/>
    <dgm:cxn modelId="{1A6B6995-27FB-48D3-BAF0-810BA9BBA005}" srcId="{01670B8B-5D34-49E8-A685-A76ACB8EAA94}" destId="{0BCA56D1-49B6-42D6-B807-F21BAAE18267}" srcOrd="1" destOrd="0" parTransId="{3E1FA830-565A-4C82-811D-B11C3EFB9FD3}" sibTransId="{C63261B0-1573-4B7C-A904-57EBDC56AE6F}"/>
    <dgm:cxn modelId="{CE2DBE9E-9050-4E23-AB8E-105DAADE0252}" type="presOf" srcId="{C1EEF6D6-1B2F-4E53-908F-F4A9A4D79B4A}" destId="{238E202F-9347-40C5-BA3A-F670555A3FAD}" srcOrd="0" destOrd="0" presId="urn:microsoft.com/office/officeart/2005/8/layout/hierarchy3"/>
    <dgm:cxn modelId="{AC58923E-38CA-4D36-BCE5-7DEFF40FF03F}" type="presOf" srcId="{874BC930-042B-4FB4-9E01-A0084EAB8FEC}" destId="{CA97DADB-E85E-4E4C-BDDA-C72BDC1363A8}" srcOrd="1" destOrd="0" presId="urn:microsoft.com/office/officeart/2005/8/layout/hierarchy3"/>
    <dgm:cxn modelId="{2AE20CFA-8DD6-4BCA-89E3-A43E1CD80746}" srcId="{0BCA56D1-49B6-42D6-B807-F21BAAE18267}" destId="{08D2F896-D395-4D6E-8E13-F2A2E8309254}" srcOrd="0" destOrd="0" parTransId="{C1EEF6D6-1B2F-4E53-908F-F4A9A4D79B4A}" sibTransId="{24E3FAEB-72C0-440E-A705-EBC01A4514CC}"/>
    <dgm:cxn modelId="{8A96C55C-6E46-4BEC-BEE5-D6F71B09F581}" type="presOf" srcId="{C8996594-D26A-4345-8C88-36216E1A4FDC}" destId="{5B18142A-D38F-4864-A7DC-6D45A072FBBF}" srcOrd="0" destOrd="0" presId="urn:microsoft.com/office/officeart/2005/8/layout/hierarchy3"/>
    <dgm:cxn modelId="{0CF9A9D6-7179-4184-91C0-DA656AB39017}" srcId="{874BC930-042B-4FB4-9E01-A0084EAB8FEC}" destId="{53D1D9F7-2DB8-4DC9-8A06-7DB9874067F4}" srcOrd="2" destOrd="0" parTransId="{D69F36C8-BB46-4348-851A-8FF3385E64DD}" sibTransId="{B690F853-6EA5-4FC4-A2F9-7BC2A6FDB69B}"/>
    <dgm:cxn modelId="{2E57539E-078D-4325-B5F8-6F4F9E0CA846}" type="presOf" srcId="{338A3604-5C63-452D-9342-1F9E809B7D0A}" destId="{6E91299E-AECE-4314-A976-DF72784AF861}" srcOrd="0" destOrd="0" presId="urn:microsoft.com/office/officeart/2005/8/layout/hierarchy3"/>
    <dgm:cxn modelId="{CA859425-0265-48AC-B09D-2622728EE557}" type="presOf" srcId="{64BA41E6-DD42-479E-A5FA-55717B445657}" destId="{32C8D0A1-664B-4F4E-8BEE-0DABC67428FA}" srcOrd="0" destOrd="0" presId="urn:microsoft.com/office/officeart/2005/8/layout/hierarchy3"/>
    <dgm:cxn modelId="{C33AB63E-408A-46D1-BC92-958D3B04798E}" type="presOf" srcId="{93528CE0-ECF9-4E68-BD1E-E7F183EEF2CF}" destId="{5BA48D86-D798-4CE9-B496-52A7FAE72A49}" srcOrd="0" destOrd="0" presId="urn:microsoft.com/office/officeart/2005/8/layout/hierarchy3"/>
    <dgm:cxn modelId="{A95D9384-6A31-4CB9-BD04-85FC11DB3FC6}" type="presOf" srcId="{0BCA56D1-49B6-42D6-B807-F21BAAE18267}" destId="{A8061AD0-5D31-4D17-9935-587CD75972C8}" srcOrd="1" destOrd="0" presId="urn:microsoft.com/office/officeart/2005/8/layout/hierarchy3"/>
    <dgm:cxn modelId="{A619C2C2-1C14-46E4-900B-4EF46FF7AAFB}" type="presOf" srcId="{D69F36C8-BB46-4348-851A-8FF3385E64DD}" destId="{6346B8C2-DD1F-4C13-B886-F0816E122D58}" srcOrd="0" destOrd="0" presId="urn:microsoft.com/office/officeart/2005/8/layout/hierarchy3"/>
    <dgm:cxn modelId="{B691953F-8632-426E-912D-CA81C6250FF5}" srcId="{01670B8B-5D34-49E8-A685-A76ACB8EAA94}" destId="{874BC930-042B-4FB4-9E01-A0084EAB8FEC}" srcOrd="0" destOrd="0" parTransId="{5DF75DAB-4CED-4359-8F75-BE64B1E564AD}" sibTransId="{B106353C-B85B-4586-B23D-6BAEC485DFFA}"/>
    <dgm:cxn modelId="{998AEE00-3BC2-4A8D-9C33-E2A73C74F290}" type="presOf" srcId="{01670B8B-5D34-49E8-A685-A76ACB8EAA94}" destId="{8BA9EE24-85BD-41E6-93AA-F1D9A30AE473}" srcOrd="0" destOrd="0" presId="urn:microsoft.com/office/officeart/2005/8/layout/hierarchy3"/>
    <dgm:cxn modelId="{6D058C2F-171F-43ED-B0CD-2738E2CD4E30}" type="presParOf" srcId="{8BA9EE24-85BD-41E6-93AA-F1D9A30AE473}" destId="{11581135-0935-4527-B821-28286AC5C689}" srcOrd="0" destOrd="0" presId="urn:microsoft.com/office/officeart/2005/8/layout/hierarchy3"/>
    <dgm:cxn modelId="{0925BD64-562E-4D9C-BC23-22E02D6D6740}" type="presParOf" srcId="{11581135-0935-4527-B821-28286AC5C689}" destId="{61A07387-4683-43B5-BC0F-A32EDC28CC75}" srcOrd="0" destOrd="0" presId="urn:microsoft.com/office/officeart/2005/8/layout/hierarchy3"/>
    <dgm:cxn modelId="{1978D00D-1DBB-4CFE-B783-1080B5A424F3}" type="presParOf" srcId="{61A07387-4683-43B5-BC0F-A32EDC28CC75}" destId="{72B213BA-BE7F-4D88-BD6F-106483A0EBE2}" srcOrd="0" destOrd="0" presId="urn:microsoft.com/office/officeart/2005/8/layout/hierarchy3"/>
    <dgm:cxn modelId="{392B123C-7C82-4DC1-95B6-544F2BBFD04A}" type="presParOf" srcId="{61A07387-4683-43B5-BC0F-A32EDC28CC75}" destId="{CA97DADB-E85E-4E4C-BDDA-C72BDC1363A8}" srcOrd="1" destOrd="0" presId="urn:microsoft.com/office/officeart/2005/8/layout/hierarchy3"/>
    <dgm:cxn modelId="{0858E690-11F5-4C56-B802-31FEF230710B}" type="presParOf" srcId="{11581135-0935-4527-B821-28286AC5C689}" destId="{9B6FBB41-37FB-423D-BB28-3882E8D1F686}" srcOrd="1" destOrd="0" presId="urn:microsoft.com/office/officeart/2005/8/layout/hierarchy3"/>
    <dgm:cxn modelId="{422399E5-6FAD-4E82-BB39-7D97A9C5EEDB}" type="presParOf" srcId="{9B6FBB41-37FB-423D-BB28-3882E8D1F686}" destId="{4365F869-8866-42CA-B9CF-AFBAA597BC24}" srcOrd="0" destOrd="0" presId="urn:microsoft.com/office/officeart/2005/8/layout/hierarchy3"/>
    <dgm:cxn modelId="{B357E30F-9A1C-405B-94DF-A74669C654B9}" type="presParOf" srcId="{9B6FBB41-37FB-423D-BB28-3882E8D1F686}" destId="{5B18142A-D38F-4864-A7DC-6D45A072FBBF}" srcOrd="1" destOrd="0" presId="urn:microsoft.com/office/officeart/2005/8/layout/hierarchy3"/>
    <dgm:cxn modelId="{B23AB7C5-9065-4700-9571-2473F70DD48A}" type="presParOf" srcId="{9B6FBB41-37FB-423D-BB28-3882E8D1F686}" destId="{F08E9914-83A8-45FE-BEAB-29A59439957C}" srcOrd="2" destOrd="0" presId="urn:microsoft.com/office/officeart/2005/8/layout/hierarchy3"/>
    <dgm:cxn modelId="{B6F3E8BB-7A96-46DB-ACF6-239827F89339}" type="presParOf" srcId="{9B6FBB41-37FB-423D-BB28-3882E8D1F686}" destId="{32C8D0A1-664B-4F4E-8BEE-0DABC67428FA}" srcOrd="3" destOrd="0" presId="urn:microsoft.com/office/officeart/2005/8/layout/hierarchy3"/>
    <dgm:cxn modelId="{0B0EC569-BB75-4D12-9586-CE0B25477486}" type="presParOf" srcId="{9B6FBB41-37FB-423D-BB28-3882E8D1F686}" destId="{6346B8C2-DD1F-4C13-B886-F0816E122D58}" srcOrd="4" destOrd="0" presId="urn:microsoft.com/office/officeart/2005/8/layout/hierarchy3"/>
    <dgm:cxn modelId="{3E1DBDF5-3E18-4ABA-8A00-368BED1420B1}" type="presParOf" srcId="{9B6FBB41-37FB-423D-BB28-3882E8D1F686}" destId="{9B32A4BB-A0CB-4B42-8B88-2005F626DBD3}" srcOrd="5" destOrd="0" presId="urn:microsoft.com/office/officeart/2005/8/layout/hierarchy3"/>
    <dgm:cxn modelId="{B202DE56-6F15-4231-B0DD-F50C1B68A0FF}" type="presParOf" srcId="{8BA9EE24-85BD-41E6-93AA-F1D9A30AE473}" destId="{47D5DA0A-EF1F-4E2A-9860-534F5279A066}" srcOrd="1" destOrd="0" presId="urn:microsoft.com/office/officeart/2005/8/layout/hierarchy3"/>
    <dgm:cxn modelId="{C37BFB8E-BF81-4AA3-8471-898FABD9A1F9}" type="presParOf" srcId="{47D5DA0A-EF1F-4E2A-9860-534F5279A066}" destId="{C61E66EE-BED2-4C30-BE78-3B45D35D6C5C}" srcOrd="0" destOrd="0" presId="urn:microsoft.com/office/officeart/2005/8/layout/hierarchy3"/>
    <dgm:cxn modelId="{8F6AFDBC-5333-451E-8909-3DB5D65831A4}" type="presParOf" srcId="{C61E66EE-BED2-4C30-BE78-3B45D35D6C5C}" destId="{468B9FA2-1CA5-4F5A-AA0C-323A39D46088}" srcOrd="0" destOrd="0" presId="urn:microsoft.com/office/officeart/2005/8/layout/hierarchy3"/>
    <dgm:cxn modelId="{C8396E64-9888-488D-8353-66D52ED6E074}" type="presParOf" srcId="{C61E66EE-BED2-4C30-BE78-3B45D35D6C5C}" destId="{A8061AD0-5D31-4D17-9935-587CD75972C8}" srcOrd="1" destOrd="0" presId="urn:microsoft.com/office/officeart/2005/8/layout/hierarchy3"/>
    <dgm:cxn modelId="{7AE36D45-EB78-45D8-B2ED-5B87BE2DBCEF}" type="presParOf" srcId="{47D5DA0A-EF1F-4E2A-9860-534F5279A066}" destId="{41FD4F65-9F45-42C8-9D4A-5318E4630782}" srcOrd="1" destOrd="0" presId="urn:microsoft.com/office/officeart/2005/8/layout/hierarchy3"/>
    <dgm:cxn modelId="{1B37361C-8124-4CB7-8E86-FC60C0A8AFAA}" type="presParOf" srcId="{41FD4F65-9F45-42C8-9D4A-5318E4630782}" destId="{238E202F-9347-40C5-BA3A-F670555A3FAD}" srcOrd="0" destOrd="0" presId="urn:microsoft.com/office/officeart/2005/8/layout/hierarchy3"/>
    <dgm:cxn modelId="{7D9686C2-8F79-4C1C-A9C7-63834DF9DC92}" type="presParOf" srcId="{41FD4F65-9F45-42C8-9D4A-5318E4630782}" destId="{1083D1FC-5B78-4C0E-BD57-A241D14CB9B8}" srcOrd="1" destOrd="0" presId="urn:microsoft.com/office/officeart/2005/8/layout/hierarchy3"/>
    <dgm:cxn modelId="{79F7E564-AFE0-4AEF-8FF6-FEBA52F18626}" type="presParOf" srcId="{41FD4F65-9F45-42C8-9D4A-5318E4630782}" destId="{6B9DB393-1948-4259-A819-BC71B3F7EAC2}" srcOrd="2" destOrd="0" presId="urn:microsoft.com/office/officeart/2005/8/layout/hierarchy3"/>
    <dgm:cxn modelId="{7247EE0E-9D29-4C18-AD5E-441B4DCDDC51}" type="presParOf" srcId="{41FD4F65-9F45-42C8-9D4A-5318E4630782}" destId="{5BA48D86-D798-4CE9-B496-52A7FAE72A49}" srcOrd="3" destOrd="0" presId="urn:microsoft.com/office/officeart/2005/8/layout/hierarchy3"/>
    <dgm:cxn modelId="{739EBA69-2C00-44D2-94E7-9C4228FD7D35}" type="presParOf" srcId="{41FD4F65-9F45-42C8-9D4A-5318E4630782}" destId="{6E91299E-AECE-4314-A976-DF72784AF861}" srcOrd="4" destOrd="0" presId="urn:microsoft.com/office/officeart/2005/8/layout/hierarchy3"/>
    <dgm:cxn modelId="{9BB88716-D76D-450B-9ACB-0FA456A0614B}" type="presParOf" srcId="{41FD4F65-9F45-42C8-9D4A-5318E4630782}" destId="{D3FBE5C2-EBFA-464A-AEC5-AE3488D2FCC7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1E0CD7-1DFD-4CE8-8FFC-799E7AE3B112}" type="doc">
      <dgm:prSet loTypeId="urn:microsoft.com/office/officeart/2005/8/layout/orgChart1" loCatId="hierarchy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C3868D91-630D-4C53-9751-53EF64EBEE6E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r>
            <a:rPr lang="ru-RU" sz="2800" dirty="0" smtClean="0">
              <a:solidFill>
                <a:schemeClr val="tx1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Межшкольные оздоровительные лагеря </a:t>
          </a:r>
        </a:p>
        <a:p>
          <a:pPr>
            <a:lnSpc>
              <a:spcPct val="100000"/>
            </a:lnSpc>
          </a:pPr>
          <a:r>
            <a:rPr lang="ru-RU" sz="2800" dirty="0" smtClean="0">
              <a:solidFill>
                <a:schemeClr val="tx1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с дневным пребыванием детей</a:t>
          </a:r>
          <a:endParaRPr lang="ru-RU" sz="2800" dirty="0">
            <a:solidFill>
              <a:schemeClr val="tx1"/>
            </a:solidFill>
            <a:effectLst>
              <a:glow rad="63500">
                <a:schemeClr val="accent5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D197988B-FDDD-43FE-ACCA-6A50612F273C}" type="parTrans" cxnId="{EFE16BC3-C3E6-4479-818D-2F6D7B262CDB}">
      <dgm:prSet/>
      <dgm:spPr/>
      <dgm:t>
        <a:bodyPr/>
        <a:lstStyle/>
        <a:p>
          <a:endParaRPr lang="ru-RU">
            <a:solidFill>
              <a:schemeClr val="tx1"/>
            </a:solidFill>
            <a:effectLst>
              <a:glow rad="63500">
                <a:schemeClr val="accent5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81E98DA1-4E43-4055-8494-C45C31BC9432}" type="sibTrans" cxnId="{EFE16BC3-C3E6-4479-818D-2F6D7B262CDB}">
      <dgm:prSet/>
      <dgm:spPr/>
      <dgm:t>
        <a:bodyPr/>
        <a:lstStyle/>
        <a:p>
          <a:endParaRPr lang="ru-RU">
            <a:solidFill>
              <a:schemeClr val="tx1"/>
            </a:solidFill>
            <a:effectLst>
              <a:glow rad="63500">
                <a:schemeClr val="accent5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803C93DE-A15E-44C9-B0BA-357D1280C4DE}">
      <dgm:prSet phldrT="[Текст]"/>
      <dgm:spPr/>
      <dgm:t>
        <a:bodyPr/>
        <a:lstStyle/>
        <a:p>
          <a:r>
            <a:rPr lang="ru-RU" smtClean="0"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Лагерь «Поиск» волонтерской направленности </a:t>
          </a:r>
        </a:p>
        <a:p>
          <a:r>
            <a:rPr lang="ru-RU" smtClean="0"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на базе МБОУ СШ №1 </a:t>
          </a:r>
        </a:p>
        <a:p>
          <a:r>
            <a:rPr lang="ru-RU" smtClean="0"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г. Володарск</a:t>
          </a:r>
        </a:p>
        <a:p>
          <a:r>
            <a:rPr lang="ru-RU" smtClean="0"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(60 детей)</a:t>
          </a:r>
          <a:endParaRPr lang="ru-RU" dirty="0">
            <a:effectLst>
              <a:glow rad="63500">
                <a:schemeClr val="accent5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94BAC494-8F79-4269-9DA3-F197A0EED63B}" type="parTrans" cxnId="{5C1E33DC-7037-4BE7-9FE1-B9793D74E1DF}">
      <dgm:prSet/>
      <dgm:spPr/>
      <dgm:t>
        <a:bodyPr/>
        <a:lstStyle/>
        <a:p>
          <a:endParaRPr lang="ru-RU">
            <a:solidFill>
              <a:schemeClr val="tx1"/>
            </a:solidFill>
            <a:effectLst>
              <a:glow rad="63500">
                <a:schemeClr val="accent5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B8FC7A03-57A3-43DE-92E7-82520A43BED3}" type="sibTrans" cxnId="{5C1E33DC-7037-4BE7-9FE1-B9793D74E1DF}">
      <dgm:prSet/>
      <dgm:spPr/>
      <dgm:t>
        <a:bodyPr/>
        <a:lstStyle/>
        <a:p>
          <a:endParaRPr lang="ru-RU">
            <a:solidFill>
              <a:schemeClr val="tx1"/>
            </a:solidFill>
            <a:effectLst>
              <a:glow rad="63500">
                <a:schemeClr val="accent5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06490B38-8F00-4821-9778-D5C0A05F249E}">
      <dgm:prSet phldrT="[Текст]"/>
      <dgm:spPr/>
      <dgm:t>
        <a:bodyPr/>
        <a:lstStyle/>
        <a:p>
          <a:r>
            <a:rPr lang="ru-RU" smtClean="0"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Лагерь «</a:t>
          </a:r>
          <a:r>
            <a:rPr lang="en-US" smtClean="0"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V.I.P.</a:t>
          </a:r>
          <a:r>
            <a:rPr lang="ru-RU" smtClean="0"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» лингвистической направленности</a:t>
          </a:r>
          <a:r>
            <a:rPr lang="en-US" smtClean="0"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 </a:t>
          </a:r>
          <a:endParaRPr lang="ru-RU" smtClean="0">
            <a:effectLst>
              <a:glow rad="63500">
                <a:schemeClr val="accent5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  <a:p>
          <a:r>
            <a:rPr lang="ru-RU" smtClean="0"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на базе МАОУ СШ №8 </a:t>
          </a:r>
        </a:p>
        <a:p>
          <a:r>
            <a:rPr lang="ru-RU" smtClean="0"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п. Новосмолинский</a:t>
          </a:r>
        </a:p>
        <a:p>
          <a:r>
            <a:rPr lang="ru-RU" smtClean="0"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(60 детей)</a:t>
          </a:r>
          <a:endParaRPr lang="ru-RU" dirty="0">
            <a:effectLst>
              <a:glow rad="63500">
                <a:schemeClr val="accent5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C1E03E89-0DAA-42B0-BB1E-2DA79690A380}" type="parTrans" cxnId="{82D87008-60E5-4130-96A5-E8D3D3BA8785}">
      <dgm:prSet/>
      <dgm:spPr/>
      <dgm:t>
        <a:bodyPr/>
        <a:lstStyle/>
        <a:p>
          <a:endParaRPr lang="ru-RU">
            <a:solidFill>
              <a:schemeClr val="tx1"/>
            </a:solidFill>
            <a:effectLst>
              <a:glow rad="63500">
                <a:schemeClr val="accent5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68BFA25A-304E-42E3-B672-BB8CA74B8BCA}" type="sibTrans" cxnId="{82D87008-60E5-4130-96A5-E8D3D3BA8785}">
      <dgm:prSet/>
      <dgm:spPr/>
      <dgm:t>
        <a:bodyPr/>
        <a:lstStyle/>
        <a:p>
          <a:endParaRPr lang="ru-RU">
            <a:solidFill>
              <a:schemeClr val="tx1"/>
            </a:solidFill>
            <a:effectLst>
              <a:glow rad="63500">
                <a:schemeClr val="accent5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BD12A986-04EC-44EA-9906-238D7AA836C9}">
      <dgm:prSet phldrT="[Текст]"/>
      <dgm:spPr/>
      <dgm:t>
        <a:bodyPr/>
        <a:lstStyle/>
        <a:p>
          <a:pPr>
            <a:lnSpc>
              <a:spcPct val="90000"/>
            </a:lnSpc>
          </a:pPr>
          <a:r>
            <a:rPr lang="ru-RU" dirty="0" smtClean="0"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Лагерь «Бригантина» экологической направленности </a:t>
          </a:r>
        </a:p>
        <a:p>
          <a:pPr>
            <a:lnSpc>
              <a:spcPct val="100000"/>
            </a:lnSpc>
          </a:pPr>
          <a:r>
            <a:rPr lang="ru-RU" dirty="0" smtClean="0"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на базе </a:t>
          </a:r>
        </a:p>
        <a:p>
          <a:pPr>
            <a:lnSpc>
              <a:spcPct val="100000"/>
            </a:lnSpc>
          </a:pPr>
          <a:r>
            <a:rPr lang="ru-RU" dirty="0" smtClean="0"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МБОУ СШ №5 </a:t>
          </a:r>
        </a:p>
        <a:p>
          <a:pPr>
            <a:lnSpc>
              <a:spcPct val="100000"/>
            </a:lnSpc>
          </a:pPr>
          <a:r>
            <a:rPr lang="ru-RU" dirty="0" smtClean="0"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п. Центральный</a:t>
          </a:r>
        </a:p>
        <a:p>
          <a:pPr>
            <a:lnSpc>
              <a:spcPct val="100000"/>
            </a:lnSpc>
          </a:pPr>
          <a:r>
            <a:rPr lang="ru-RU" dirty="0" smtClean="0"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(60 детей)</a:t>
          </a:r>
        </a:p>
        <a:p>
          <a:pPr>
            <a:lnSpc>
              <a:spcPct val="90000"/>
            </a:lnSpc>
          </a:pPr>
          <a:endParaRPr lang="ru-RU" dirty="0">
            <a:effectLst>
              <a:glow rad="63500">
                <a:schemeClr val="accent5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DDEECA36-D989-49B4-A474-2819AC9900FE}" type="sibTrans" cxnId="{1F0D93BD-1645-465C-A079-7B7B2F812377}">
      <dgm:prSet/>
      <dgm:spPr/>
      <dgm:t>
        <a:bodyPr/>
        <a:lstStyle/>
        <a:p>
          <a:endParaRPr lang="ru-RU">
            <a:solidFill>
              <a:schemeClr val="tx1"/>
            </a:solidFill>
            <a:effectLst>
              <a:glow rad="63500">
                <a:schemeClr val="accent5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0210E5B2-0234-4718-AAAA-E95C83620C20}" type="parTrans" cxnId="{1F0D93BD-1645-465C-A079-7B7B2F812377}">
      <dgm:prSet/>
      <dgm:spPr/>
      <dgm:t>
        <a:bodyPr/>
        <a:lstStyle/>
        <a:p>
          <a:endParaRPr lang="ru-RU">
            <a:solidFill>
              <a:schemeClr val="tx1"/>
            </a:solidFill>
            <a:effectLst>
              <a:glow rad="63500">
                <a:schemeClr val="accent5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A202E1F9-EDEC-42BB-AEA2-E059FE563E28}" type="pres">
      <dgm:prSet presAssocID="{CD1E0CD7-1DFD-4CE8-8FFC-799E7AE3B11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8F09213-24F2-4565-A926-1ACAB679FAAF}" type="pres">
      <dgm:prSet presAssocID="{C3868D91-630D-4C53-9751-53EF64EBEE6E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F859807-A345-494B-B01C-533BD323E379}" type="pres">
      <dgm:prSet presAssocID="{C3868D91-630D-4C53-9751-53EF64EBEE6E}" presName="rootComposite1" presStyleCnt="0"/>
      <dgm:spPr/>
      <dgm:t>
        <a:bodyPr/>
        <a:lstStyle/>
        <a:p>
          <a:endParaRPr lang="ru-RU"/>
        </a:p>
      </dgm:t>
    </dgm:pt>
    <dgm:pt modelId="{A063BDED-0731-4C68-BD15-F5E842795D23}" type="pres">
      <dgm:prSet presAssocID="{C3868D91-630D-4C53-9751-53EF64EBEE6E}" presName="rootText1" presStyleLbl="node0" presStyleIdx="0" presStyleCnt="1" custScaleX="320355" custScaleY="121606" custLinFactNeighborX="-268" custLinFactNeighborY="-176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3D9B45-23DC-4027-BD01-EE8C7E287A66}" type="pres">
      <dgm:prSet presAssocID="{C3868D91-630D-4C53-9751-53EF64EBEE6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759912C-21F2-4AD1-A3B1-948642002AE1}" type="pres">
      <dgm:prSet presAssocID="{C3868D91-630D-4C53-9751-53EF64EBEE6E}" presName="hierChild2" presStyleCnt="0"/>
      <dgm:spPr/>
      <dgm:t>
        <a:bodyPr/>
        <a:lstStyle/>
        <a:p>
          <a:endParaRPr lang="ru-RU"/>
        </a:p>
      </dgm:t>
    </dgm:pt>
    <dgm:pt modelId="{6AFFEA3F-3E15-4751-A92D-87326FBB51DA}" type="pres">
      <dgm:prSet presAssocID="{0210E5B2-0234-4718-AAAA-E95C83620C20}" presName="Name37" presStyleLbl="parChTrans1D2" presStyleIdx="0" presStyleCnt="3"/>
      <dgm:spPr/>
      <dgm:t>
        <a:bodyPr/>
        <a:lstStyle/>
        <a:p>
          <a:endParaRPr lang="ru-RU"/>
        </a:p>
      </dgm:t>
    </dgm:pt>
    <dgm:pt modelId="{0D9FFC5C-BFAE-4539-B0B9-94F8C6B2C839}" type="pres">
      <dgm:prSet presAssocID="{BD12A986-04EC-44EA-9906-238D7AA836C9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9DC64AB4-7564-427F-8136-E347892DE12B}" type="pres">
      <dgm:prSet presAssocID="{BD12A986-04EC-44EA-9906-238D7AA836C9}" presName="rootComposite" presStyleCnt="0"/>
      <dgm:spPr/>
      <dgm:t>
        <a:bodyPr/>
        <a:lstStyle/>
        <a:p>
          <a:endParaRPr lang="ru-RU"/>
        </a:p>
      </dgm:t>
    </dgm:pt>
    <dgm:pt modelId="{B5FE02D6-64EE-44F5-968D-E5D5DE21B246}" type="pres">
      <dgm:prSet presAssocID="{BD12A986-04EC-44EA-9906-238D7AA836C9}" presName="rootText" presStyleLbl="node2" presStyleIdx="0" presStyleCnt="3" custScaleY="186974" custLinFactNeighborX="519" custLinFactNeighborY="-436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773BE1-FB5B-4F3C-B537-134642DDC95E}" type="pres">
      <dgm:prSet presAssocID="{BD12A986-04EC-44EA-9906-238D7AA836C9}" presName="rootConnector" presStyleLbl="node2" presStyleIdx="0" presStyleCnt="3"/>
      <dgm:spPr/>
      <dgm:t>
        <a:bodyPr/>
        <a:lstStyle/>
        <a:p>
          <a:endParaRPr lang="ru-RU"/>
        </a:p>
      </dgm:t>
    </dgm:pt>
    <dgm:pt modelId="{3124F3AD-FB40-44E4-9F89-468FF2EADC97}" type="pres">
      <dgm:prSet presAssocID="{BD12A986-04EC-44EA-9906-238D7AA836C9}" presName="hierChild4" presStyleCnt="0"/>
      <dgm:spPr/>
      <dgm:t>
        <a:bodyPr/>
        <a:lstStyle/>
        <a:p>
          <a:endParaRPr lang="ru-RU"/>
        </a:p>
      </dgm:t>
    </dgm:pt>
    <dgm:pt modelId="{F24208D4-E1E7-4BA7-A56E-C7A4AC13D268}" type="pres">
      <dgm:prSet presAssocID="{BD12A986-04EC-44EA-9906-238D7AA836C9}" presName="hierChild5" presStyleCnt="0"/>
      <dgm:spPr/>
      <dgm:t>
        <a:bodyPr/>
        <a:lstStyle/>
        <a:p>
          <a:endParaRPr lang="ru-RU"/>
        </a:p>
      </dgm:t>
    </dgm:pt>
    <dgm:pt modelId="{53A93F4D-10EF-429D-B209-770BFD006953}" type="pres">
      <dgm:prSet presAssocID="{94BAC494-8F79-4269-9DA3-F197A0EED63B}" presName="Name37" presStyleLbl="parChTrans1D2" presStyleIdx="1" presStyleCnt="3"/>
      <dgm:spPr/>
      <dgm:t>
        <a:bodyPr/>
        <a:lstStyle/>
        <a:p>
          <a:endParaRPr lang="ru-RU"/>
        </a:p>
      </dgm:t>
    </dgm:pt>
    <dgm:pt modelId="{8BF72713-2B7B-4C8A-B393-870F66F1CA7D}" type="pres">
      <dgm:prSet presAssocID="{803C93DE-A15E-44C9-B0BA-357D1280C4DE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F05E3FA8-ADD5-469A-B4E1-926FCDBE7512}" type="pres">
      <dgm:prSet presAssocID="{803C93DE-A15E-44C9-B0BA-357D1280C4DE}" presName="rootComposite" presStyleCnt="0"/>
      <dgm:spPr/>
      <dgm:t>
        <a:bodyPr/>
        <a:lstStyle/>
        <a:p>
          <a:endParaRPr lang="ru-RU"/>
        </a:p>
      </dgm:t>
    </dgm:pt>
    <dgm:pt modelId="{9F8101B5-632C-4BCD-A579-D3B9B6155943}" type="pres">
      <dgm:prSet presAssocID="{803C93DE-A15E-44C9-B0BA-357D1280C4DE}" presName="rootText" presStyleLbl="node2" presStyleIdx="1" presStyleCnt="3" custScaleY="186705" custLinFactNeighborX="-424" custLinFactNeighborY="-436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CE834B-47D6-4861-9A18-F0CA6A8062B7}" type="pres">
      <dgm:prSet presAssocID="{803C93DE-A15E-44C9-B0BA-357D1280C4DE}" presName="rootConnector" presStyleLbl="node2" presStyleIdx="1" presStyleCnt="3"/>
      <dgm:spPr/>
      <dgm:t>
        <a:bodyPr/>
        <a:lstStyle/>
        <a:p>
          <a:endParaRPr lang="ru-RU"/>
        </a:p>
      </dgm:t>
    </dgm:pt>
    <dgm:pt modelId="{9E80833F-5371-4426-B9B3-C82E38CAD90E}" type="pres">
      <dgm:prSet presAssocID="{803C93DE-A15E-44C9-B0BA-357D1280C4DE}" presName="hierChild4" presStyleCnt="0"/>
      <dgm:spPr/>
      <dgm:t>
        <a:bodyPr/>
        <a:lstStyle/>
        <a:p>
          <a:endParaRPr lang="ru-RU"/>
        </a:p>
      </dgm:t>
    </dgm:pt>
    <dgm:pt modelId="{07D063B8-94CC-4378-ADFE-2F82D08EB87F}" type="pres">
      <dgm:prSet presAssocID="{803C93DE-A15E-44C9-B0BA-357D1280C4DE}" presName="hierChild5" presStyleCnt="0"/>
      <dgm:spPr/>
      <dgm:t>
        <a:bodyPr/>
        <a:lstStyle/>
        <a:p>
          <a:endParaRPr lang="ru-RU"/>
        </a:p>
      </dgm:t>
    </dgm:pt>
    <dgm:pt modelId="{7A93F36D-698E-4474-B9A0-AA81D67ED111}" type="pres">
      <dgm:prSet presAssocID="{C1E03E89-0DAA-42B0-BB1E-2DA79690A380}" presName="Name37" presStyleLbl="parChTrans1D2" presStyleIdx="2" presStyleCnt="3"/>
      <dgm:spPr/>
      <dgm:t>
        <a:bodyPr/>
        <a:lstStyle/>
        <a:p>
          <a:endParaRPr lang="ru-RU"/>
        </a:p>
      </dgm:t>
    </dgm:pt>
    <dgm:pt modelId="{A839A614-72EB-4AB7-9893-A7A29DCDD3F8}" type="pres">
      <dgm:prSet presAssocID="{06490B38-8F00-4821-9778-D5C0A05F249E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D23B5596-AD2D-4F1D-BD76-21AF8D235EB4}" type="pres">
      <dgm:prSet presAssocID="{06490B38-8F00-4821-9778-D5C0A05F249E}" presName="rootComposite" presStyleCnt="0"/>
      <dgm:spPr/>
      <dgm:t>
        <a:bodyPr/>
        <a:lstStyle/>
        <a:p>
          <a:endParaRPr lang="ru-RU"/>
        </a:p>
      </dgm:t>
    </dgm:pt>
    <dgm:pt modelId="{F4A0C69C-6DEA-47DF-8378-3DCEAFB41349}" type="pres">
      <dgm:prSet presAssocID="{06490B38-8F00-4821-9778-D5C0A05F249E}" presName="rootText" presStyleLbl="node2" presStyleIdx="2" presStyleCnt="3" custScaleY="184895" custLinFactNeighborX="-1039" custLinFactNeighborY="-436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EBF215-01DC-4ED0-9825-2659364A0AE5}" type="pres">
      <dgm:prSet presAssocID="{06490B38-8F00-4821-9778-D5C0A05F249E}" presName="rootConnector" presStyleLbl="node2" presStyleIdx="2" presStyleCnt="3"/>
      <dgm:spPr/>
      <dgm:t>
        <a:bodyPr/>
        <a:lstStyle/>
        <a:p>
          <a:endParaRPr lang="ru-RU"/>
        </a:p>
      </dgm:t>
    </dgm:pt>
    <dgm:pt modelId="{1A4BA519-4AB9-4935-A394-7318FA0E2676}" type="pres">
      <dgm:prSet presAssocID="{06490B38-8F00-4821-9778-D5C0A05F249E}" presName="hierChild4" presStyleCnt="0"/>
      <dgm:spPr/>
      <dgm:t>
        <a:bodyPr/>
        <a:lstStyle/>
        <a:p>
          <a:endParaRPr lang="ru-RU"/>
        </a:p>
      </dgm:t>
    </dgm:pt>
    <dgm:pt modelId="{90773E63-1E0D-4753-8591-C8C844A26235}" type="pres">
      <dgm:prSet presAssocID="{06490B38-8F00-4821-9778-D5C0A05F249E}" presName="hierChild5" presStyleCnt="0"/>
      <dgm:spPr/>
      <dgm:t>
        <a:bodyPr/>
        <a:lstStyle/>
        <a:p>
          <a:endParaRPr lang="ru-RU"/>
        </a:p>
      </dgm:t>
    </dgm:pt>
    <dgm:pt modelId="{2272B44E-6472-446B-BF8A-619F65EC89D1}" type="pres">
      <dgm:prSet presAssocID="{C3868D91-630D-4C53-9751-53EF64EBEE6E}" presName="hierChild3" presStyleCnt="0"/>
      <dgm:spPr/>
      <dgm:t>
        <a:bodyPr/>
        <a:lstStyle/>
        <a:p>
          <a:endParaRPr lang="ru-RU"/>
        </a:p>
      </dgm:t>
    </dgm:pt>
  </dgm:ptLst>
  <dgm:cxnLst>
    <dgm:cxn modelId="{1F0D93BD-1645-465C-A079-7B7B2F812377}" srcId="{C3868D91-630D-4C53-9751-53EF64EBEE6E}" destId="{BD12A986-04EC-44EA-9906-238D7AA836C9}" srcOrd="0" destOrd="0" parTransId="{0210E5B2-0234-4718-AAAA-E95C83620C20}" sibTransId="{DDEECA36-D989-49B4-A474-2819AC9900FE}"/>
    <dgm:cxn modelId="{EFE16BC3-C3E6-4479-818D-2F6D7B262CDB}" srcId="{CD1E0CD7-1DFD-4CE8-8FFC-799E7AE3B112}" destId="{C3868D91-630D-4C53-9751-53EF64EBEE6E}" srcOrd="0" destOrd="0" parTransId="{D197988B-FDDD-43FE-ACCA-6A50612F273C}" sibTransId="{81E98DA1-4E43-4055-8494-C45C31BC9432}"/>
    <dgm:cxn modelId="{10775F3A-3E1E-488D-BE3F-8AEC9F7DFBF8}" type="presOf" srcId="{06490B38-8F00-4821-9778-D5C0A05F249E}" destId="{8FEBF215-01DC-4ED0-9825-2659364A0AE5}" srcOrd="1" destOrd="0" presId="urn:microsoft.com/office/officeart/2005/8/layout/orgChart1"/>
    <dgm:cxn modelId="{00E52DD1-E92D-4064-812D-DADE5F8370AA}" type="presOf" srcId="{BD12A986-04EC-44EA-9906-238D7AA836C9}" destId="{BB773BE1-FB5B-4F3C-B537-134642DDC95E}" srcOrd="1" destOrd="0" presId="urn:microsoft.com/office/officeart/2005/8/layout/orgChart1"/>
    <dgm:cxn modelId="{F8ACF0F1-7743-410A-AE82-486A232EF05C}" type="presOf" srcId="{CD1E0CD7-1DFD-4CE8-8FFC-799E7AE3B112}" destId="{A202E1F9-EDEC-42BB-AEA2-E059FE563E28}" srcOrd="0" destOrd="0" presId="urn:microsoft.com/office/officeart/2005/8/layout/orgChart1"/>
    <dgm:cxn modelId="{5C1E33DC-7037-4BE7-9FE1-B9793D74E1DF}" srcId="{C3868D91-630D-4C53-9751-53EF64EBEE6E}" destId="{803C93DE-A15E-44C9-B0BA-357D1280C4DE}" srcOrd="1" destOrd="0" parTransId="{94BAC494-8F79-4269-9DA3-F197A0EED63B}" sibTransId="{B8FC7A03-57A3-43DE-92E7-82520A43BED3}"/>
    <dgm:cxn modelId="{78034479-D476-4DF3-A08A-669A0C278EBB}" type="presOf" srcId="{06490B38-8F00-4821-9778-D5C0A05F249E}" destId="{F4A0C69C-6DEA-47DF-8378-3DCEAFB41349}" srcOrd="0" destOrd="0" presId="urn:microsoft.com/office/officeart/2005/8/layout/orgChart1"/>
    <dgm:cxn modelId="{B6087A13-5946-4128-9D53-34208EF73042}" type="presOf" srcId="{803C93DE-A15E-44C9-B0BA-357D1280C4DE}" destId="{EBCE834B-47D6-4861-9A18-F0CA6A8062B7}" srcOrd="1" destOrd="0" presId="urn:microsoft.com/office/officeart/2005/8/layout/orgChart1"/>
    <dgm:cxn modelId="{A5AD8A9E-3A87-4353-9A85-8C8088F0DAE9}" type="presOf" srcId="{94BAC494-8F79-4269-9DA3-F197A0EED63B}" destId="{53A93F4D-10EF-429D-B209-770BFD006953}" srcOrd="0" destOrd="0" presId="urn:microsoft.com/office/officeart/2005/8/layout/orgChart1"/>
    <dgm:cxn modelId="{85058661-52EB-4440-9B59-E05E1503B5A9}" type="presOf" srcId="{C3868D91-630D-4C53-9751-53EF64EBEE6E}" destId="{E43D9B45-23DC-4027-BD01-EE8C7E287A66}" srcOrd="1" destOrd="0" presId="urn:microsoft.com/office/officeart/2005/8/layout/orgChart1"/>
    <dgm:cxn modelId="{5CE0A348-D701-4DA6-88D7-E248297DED87}" type="presOf" srcId="{0210E5B2-0234-4718-AAAA-E95C83620C20}" destId="{6AFFEA3F-3E15-4751-A92D-87326FBB51DA}" srcOrd="0" destOrd="0" presId="urn:microsoft.com/office/officeart/2005/8/layout/orgChart1"/>
    <dgm:cxn modelId="{0D860EBF-3E45-401F-BD9D-667F4CD173B6}" type="presOf" srcId="{C1E03E89-0DAA-42B0-BB1E-2DA79690A380}" destId="{7A93F36D-698E-4474-B9A0-AA81D67ED111}" srcOrd="0" destOrd="0" presId="urn:microsoft.com/office/officeart/2005/8/layout/orgChart1"/>
    <dgm:cxn modelId="{CF359A1A-F781-46E0-A024-01DAFA060667}" type="presOf" srcId="{C3868D91-630D-4C53-9751-53EF64EBEE6E}" destId="{A063BDED-0731-4C68-BD15-F5E842795D23}" srcOrd="0" destOrd="0" presId="urn:microsoft.com/office/officeart/2005/8/layout/orgChart1"/>
    <dgm:cxn modelId="{82D87008-60E5-4130-96A5-E8D3D3BA8785}" srcId="{C3868D91-630D-4C53-9751-53EF64EBEE6E}" destId="{06490B38-8F00-4821-9778-D5C0A05F249E}" srcOrd="2" destOrd="0" parTransId="{C1E03E89-0DAA-42B0-BB1E-2DA79690A380}" sibTransId="{68BFA25A-304E-42E3-B672-BB8CA74B8BCA}"/>
    <dgm:cxn modelId="{5B772597-F667-4AE9-9E48-226C6119E6DD}" type="presOf" srcId="{BD12A986-04EC-44EA-9906-238D7AA836C9}" destId="{B5FE02D6-64EE-44F5-968D-E5D5DE21B246}" srcOrd="0" destOrd="0" presId="urn:microsoft.com/office/officeart/2005/8/layout/orgChart1"/>
    <dgm:cxn modelId="{CE198ABC-BBD2-4EAA-8DCC-558B447856EB}" type="presOf" srcId="{803C93DE-A15E-44C9-B0BA-357D1280C4DE}" destId="{9F8101B5-632C-4BCD-A579-D3B9B6155943}" srcOrd="0" destOrd="0" presId="urn:microsoft.com/office/officeart/2005/8/layout/orgChart1"/>
    <dgm:cxn modelId="{5F0B01C1-018F-492F-96B4-634C139F26AD}" type="presParOf" srcId="{A202E1F9-EDEC-42BB-AEA2-E059FE563E28}" destId="{58F09213-24F2-4565-A926-1ACAB679FAAF}" srcOrd="0" destOrd="0" presId="urn:microsoft.com/office/officeart/2005/8/layout/orgChart1"/>
    <dgm:cxn modelId="{E3722E0D-DB1D-4D9A-8219-42FF318A7C60}" type="presParOf" srcId="{58F09213-24F2-4565-A926-1ACAB679FAAF}" destId="{8F859807-A345-494B-B01C-533BD323E379}" srcOrd="0" destOrd="0" presId="urn:microsoft.com/office/officeart/2005/8/layout/orgChart1"/>
    <dgm:cxn modelId="{84B78D29-0383-4736-8FED-A451FEC6E6AC}" type="presParOf" srcId="{8F859807-A345-494B-B01C-533BD323E379}" destId="{A063BDED-0731-4C68-BD15-F5E842795D23}" srcOrd="0" destOrd="0" presId="urn:microsoft.com/office/officeart/2005/8/layout/orgChart1"/>
    <dgm:cxn modelId="{58D91BE6-C698-4CD7-853D-1FDDF50E810D}" type="presParOf" srcId="{8F859807-A345-494B-B01C-533BD323E379}" destId="{E43D9B45-23DC-4027-BD01-EE8C7E287A66}" srcOrd="1" destOrd="0" presId="urn:microsoft.com/office/officeart/2005/8/layout/orgChart1"/>
    <dgm:cxn modelId="{A8632AF5-8351-4897-85AC-624E0BFA0421}" type="presParOf" srcId="{58F09213-24F2-4565-A926-1ACAB679FAAF}" destId="{1759912C-21F2-4AD1-A3B1-948642002AE1}" srcOrd="1" destOrd="0" presId="urn:microsoft.com/office/officeart/2005/8/layout/orgChart1"/>
    <dgm:cxn modelId="{B4FE9D5E-8CDE-4CCA-A5D7-2E52EF2F0CC4}" type="presParOf" srcId="{1759912C-21F2-4AD1-A3B1-948642002AE1}" destId="{6AFFEA3F-3E15-4751-A92D-87326FBB51DA}" srcOrd="0" destOrd="0" presId="urn:microsoft.com/office/officeart/2005/8/layout/orgChart1"/>
    <dgm:cxn modelId="{97E09781-4490-4F5A-B79A-2F7C559B7866}" type="presParOf" srcId="{1759912C-21F2-4AD1-A3B1-948642002AE1}" destId="{0D9FFC5C-BFAE-4539-B0B9-94F8C6B2C839}" srcOrd="1" destOrd="0" presId="urn:microsoft.com/office/officeart/2005/8/layout/orgChart1"/>
    <dgm:cxn modelId="{7637E304-6AEC-42F1-A77B-56ED12F9A720}" type="presParOf" srcId="{0D9FFC5C-BFAE-4539-B0B9-94F8C6B2C839}" destId="{9DC64AB4-7564-427F-8136-E347892DE12B}" srcOrd="0" destOrd="0" presId="urn:microsoft.com/office/officeart/2005/8/layout/orgChart1"/>
    <dgm:cxn modelId="{22F7312C-0EB3-48FA-974E-E8753D60499E}" type="presParOf" srcId="{9DC64AB4-7564-427F-8136-E347892DE12B}" destId="{B5FE02D6-64EE-44F5-968D-E5D5DE21B246}" srcOrd="0" destOrd="0" presId="urn:microsoft.com/office/officeart/2005/8/layout/orgChart1"/>
    <dgm:cxn modelId="{1C9A8C51-3C1B-4A14-A71F-9738D7D1AF27}" type="presParOf" srcId="{9DC64AB4-7564-427F-8136-E347892DE12B}" destId="{BB773BE1-FB5B-4F3C-B537-134642DDC95E}" srcOrd="1" destOrd="0" presId="urn:microsoft.com/office/officeart/2005/8/layout/orgChart1"/>
    <dgm:cxn modelId="{0168343D-8C64-4E24-A36B-343639E4B535}" type="presParOf" srcId="{0D9FFC5C-BFAE-4539-B0B9-94F8C6B2C839}" destId="{3124F3AD-FB40-44E4-9F89-468FF2EADC97}" srcOrd="1" destOrd="0" presId="urn:microsoft.com/office/officeart/2005/8/layout/orgChart1"/>
    <dgm:cxn modelId="{7B17874F-E40A-4C2C-BA65-6136DE135B1E}" type="presParOf" srcId="{0D9FFC5C-BFAE-4539-B0B9-94F8C6B2C839}" destId="{F24208D4-E1E7-4BA7-A56E-C7A4AC13D268}" srcOrd="2" destOrd="0" presId="urn:microsoft.com/office/officeart/2005/8/layout/orgChart1"/>
    <dgm:cxn modelId="{75A46666-84A1-4E09-B4A6-1C747E127AC8}" type="presParOf" srcId="{1759912C-21F2-4AD1-A3B1-948642002AE1}" destId="{53A93F4D-10EF-429D-B209-770BFD006953}" srcOrd="2" destOrd="0" presId="urn:microsoft.com/office/officeart/2005/8/layout/orgChart1"/>
    <dgm:cxn modelId="{F413C1D5-47DF-462D-83C8-8E5BC5C6E557}" type="presParOf" srcId="{1759912C-21F2-4AD1-A3B1-948642002AE1}" destId="{8BF72713-2B7B-4C8A-B393-870F66F1CA7D}" srcOrd="3" destOrd="0" presId="urn:microsoft.com/office/officeart/2005/8/layout/orgChart1"/>
    <dgm:cxn modelId="{91D2CCC6-6EBC-4B4C-8B94-0D7C0E69981E}" type="presParOf" srcId="{8BF72713-2B7B-4C8A-B393-870F66F1CA7D}" destId="{F05E3FA8-ADD5-469A-B4E1-926FCDBE7512}" srcOrd="0" destOrd="0" presId="urn:microsoft.com/office/officeart/2005/8/layout/orgChart1"/>
    <dgm:cxn modelId="{E4F8C376-DD41-4B20-8DA9-92350DE6F075}" type="presParOf" srcId="{F05E3FA8-ADD5-469A-B4E1-926FCDBE7512}" destId="{9F8101B5-632C-4BCD-A579-D3B9B6155943}" srcOrd="0" destOrd="0" presId="urn:microsoft.com/office/officeart/2005/8/layout/orgChart1"/>
    <dgm:cxn modelId="{AFE3E72D-D62C-46A8-B61C-7794220C06A5}" type="presParOf" srcId="{F05E3FA8-ADD5-469A-B4E1-926FCDBE7512}" destId="{EBCE834B-47D6-4861-9A18-F0CA6A8062B7}" srcOrd="1" destOrd="0" presId="urn:microsoft.com/office/officeart/2005/8/layout/orgChart1"/>
    <dgm:cxn modelId="{08A39691-F8D8-44B6-A5BB-DCCF5CA07A11}" type="presParOf" srcId="{8BF72713-2B7B-4C8A-B393-870F66F1CA7D}" destId="{9E80833F-5371-4426-B9B3-C82E38CAD90E}" srcOrd="1" destOrd="0" presId="urn:microsoft.com/office/officeart/2005/8/layout/orgChart1"/>
    <dgm:cxn modelId="{0F538E9C-3323-4293-BFAF-102E553CCA00}" type="presParOf" srcId="{8BF72713-2B7B-4C8A-B393-870F66F1CA7D}" destId="{07D063B8-94CC-4378-ADFE-2F82D08EB87F}" srcOrd="2" destOrd="0" presId="urn:microsoft.com/office/officeart/2005/8/layout/orgChart1"/>
    <dgm:cxn modelId="{87024612-7463-4138-8F3C-385BD2450916}" type="presParOf" srcId="{1759912C-21F2-4AD1-A3B1-948642002AE1}" destId="{7A93F36D-698E-4474-B9A0-AA81D67ED111}" srcOrd="4" destOrd="0" presId="urn:microsoft.com/office/officeart/2005/8/layout/orgChart1"/>
    <dgm:cxn modelId="{69864379-F6DA-46C0-BF01-32753FEB4ABD}" type="presParOf" srcId="{1759912C-21F2-4AD1-A3B1-948642002AE1}" destId="{A839A614-72EB-4AB7-9893-A7A29DCDD3F8}" srcOrd="5" destOrd="0" presId="urn:microsoft.com/office/officeart/2005/8/layout/orgChart1"/>
    <dgm:cxn modelId="{7155EDBC-4BD4-4F50-918F-6C16231B9199}" type="presParOf" srcId="{A839A614-72EB-4AB7-9893-A7A29DCDD3F8}" destId="{D23B5596-AD2D-4F1D-BD76-21AF8D235EB4}" srcOrd="0" destOrd="0" presId="urn:microsoft.com/office/officeart/2005/8/layout/orgChart1"/>
    <dgm:cxn modelId="{65D0286E-A5A5-4A90-A8E3-2CAC15C84CE5}" type="presParOf" srcId="{D23B5596-AD2D-4F1D-BD76-21AF8D235EB4}" destId="{F4A0C69C-6DEA-47DF-8378-3DCEAFB41349}" srcOrd="0" destOrd="0" presId="urn:microsoft.com/office/officeart/2005/8/layout/orgChart1"/>
    <dgm:cxn modelId="{BA92B6CE-F3DB-454C-BA08-506FD780ACC4}" type="presParOf" srcId="{D23B5596-AD2D-4F1D-BD76-21AF8D235EB4}" destId="{8FEBF215-01DC-4ED0-9825-2659364A0AE5}" srcOrd="1" destOrd="0" presId="urn:microsoft.com/office/officeart/2005/8/layout/orgChart1"/>
    <dgm:cxn modelId="{DC1DF4DC-5E99-455B-8256-2BA39FCC6060}" type="presParOf" srcId="{A839A614-72EB-4AB7-9893-A7A29DCDD3F8}" destId="{1A4BA519-4AB9-4935-A394-7318FA0E2676}" srcOrd="1" destOrd="0" presId="urn:microsoft.com/office/officeart/2005/8/layout/orgChart1"/>
    <dgm:cxn modelId="{0E4DE02A-79D6-4A28-B979-22050D6A6A0B}" type="presParOf" srcId="{A839A614-72EB-4AB7-9893-A7A29DCDD3F8}" destId="{90773E63-1E0D-4753-8591-C8C844A26235}" srcOrd="2" destOrd="0" presId="urn:microsoft.com/office/officeart/2005/8/layout/orgChart1"/>
    <dgm:cxn modelId="{633ED9BC-27CF-42E9-AAC9-CE29B83543CF}" type="presParOf" srcId="{58F09213-24F2-4565-A926-1ACAB679FAAF}" destId="{2272B44E-6472-446B-BF8A-619F65EC89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1E0CD7-1DFD-4CE8-8FFC-799E7AE3B112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3868D91-630D-4C53-9751-53EF64EBEE6E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r>
            <a:rPr lang="ru-RU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Лагеря с дневным пребыванием для детей, состоящих на различных видах               профилактического учета</a:t>
          </a:r>
          <a:endParaRPr lang="ru-RU" sz="2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D197988B-FDDD-43FE-ACCA-6A50612F273C}" type="parTrans" cxnId="{EFE16BC3-C3E6-4479-818D-2F6D7B262CDB}">
      <dgm:prSet/>
      <dgm:spPr/>
      <dgm:t>
        <a:bodyPr/>
        <a:lstStyle/>
        <a:p>
          <a:endParaRPr lang="ru-RU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81E98DA1-4E43-4055-8494-C45C31BC9432}" type="sibTrans" cxnId="{EFE16BC3-C3E6-4479-818D-2F6D7B262CDB}">
      <dgm:prSet/>
      <dgm:spPr/>
      <dgm:t>
        <a:bodyPr/>
        <a:lstStyle/>
        <a:p>
          <a:endParaRPr lang="ru-RU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803C93DE-A15E-44C9-B0BA-357D1280C4DE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Лагерь «Подросток»</a:t>
          </a:r>
        </a:p>
        <a:p>
          <a:r>
            <a: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на базе             МАОУ СШ №10</a:t>
          </a:r>
        </a:p>
        <a:p>
          <a:r>
            <a: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г. Володарск</a:t>
          </a:r>
        </a:p>
        <a:p>
          <a:r>
            <a: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(20 детей)</a:t>
          </a:r>
          <a:endParaRPr lang="ru-RU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94BAC494-8F79-4269-9DA3-F197A0EED63B}" type="parTrans" cxnId="{5C1E33DC-7037-4BE7-9FE1-B9793D74E1DF}">
      <dgm:prSet/>
      <dgm:spPr/>
      <dgm:t>
        <a:bodyPr/>
        <a:lstStyle/>
        <a:p>
          <a:endParaRPr lang="ru-RU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B8FC7A03-57A3-43DE-92E7-82520A43BED3}" type="sibTrans" cxnId="{5C1E33DC-7037-4BE7-9FE1-B9793D74E1DF}">
      <dgm:prSet/>
      <dgm:spPr/>
      <dgm:t>
        <a:bodyPr/>
        <a:lstStyle/>
        <a:p>
          <a:endParaRPr lang="ru-RU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BD12A986-04EC-44EA-9906-238D7AA836C9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90000"/>
            </a:lnSpc>
          </a:pPr>
          <a:r>
            <a: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Лагерь «Подросток»          на базе </a:t>
          </a:r>
        </a:p>
        <a:p>
          <a:pPr>
            <a:lnSpc>
              <a:spcPct val="100000"/>
            </a:lnSpc>
          </a:pPr>
          <a:r>
            <a: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МАОУ СШ №3        п. Ильиногорск</a:t>
          </a:r>
        </a:p>
        <a:p>
          <a:pPr>
            <a:lnSpc>
              <a:spcPct val="100000"/>
            </a:lnSpc>
          </a:pPr>
          <a:r>
            <a: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(25 детей)</a:t>
          </a:r>
        </a:p>
        <a:p>
          <a:pPr>
            <a:lnSpc>
              <a:spcPct val="90000"/>
            </a:lnSpc>
          </a:pPr>
          <a:endParaRPr lang="ru-RU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DDEECA36-D989-49B4-A474-2819AC9900FE}" type="sibTrans" cxnId="{1F0D93BD-1645-465C-A079-7B7B2F812377}">
      <dgm:prSet/>
      <dgm:spPr/>
      <dgm:t>
        <a:bodyPr/>
        <a:lstStyle/>
        <a:p>
          <a:endParaRPr lang="ru-RU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0210E5B2-0234-4718-AAAA-E95C83620C20}" type="parTrans" cxnId="{1F0D93BD-1645-465C-A079-7B7B2F812377}">
      <dgm:prSet/>
      <dgm:spPr/>
      <dgm:t>
        <a:bodyPr/>
        <a:lstStyle/>
        <a:p>
          <a:endParaRPr lang="ru-RU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A202E1F9-EDEC-42BB-AEA2-E059FE563E28}" type="pres">
      <dgm:prSet presAssocID="{CD1E0CD7-1DFD-4CE8-8FFC-799E7AE3B11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8F09213-24F2-4565-A926-1ACAB679FAAF}" type="pres">
      <dgm:prSet presAssocID="{C3868D91-630D-4C53-9751-53EF64EBEE6E}" presName="hierRoot1" presStyleCnt="0">
        <dgm:presLayoutVars>
          <dgm:hierBranch val="init"/>
        </dgm:presLayoutVars>
      </dgm:prSet>
      <dgm:spPr/>
    </dgm:pt>
    <dgm:pt modelId="{8F859807-A345-494B-B01C-533BD323E379}" type="pres">
      <dgm:prSet presAssocID="{C3868D91-630D-4C53-9751-53EF64EBEE6E}" presName="rootComposite1" presStyleCnt="0"/>
      <dgm:spPr/>
    </dgm:pt>
    <dgm:pt modelId="{A063BDED-0731-4C68-BD15-F5E842795D23}" type="pres">
      <dgm:prSet presAssocID="{C3868D91-630D-4C53-9751-53EF64EBEE6E}" presName="rootText1" presStyleLbl="node0" presStyleIdx="0" presStyleCnt="1" custScaleX="320355" custScaleY="121606" custLinFactNeighborX="-268" custLinFactNeighborY="-176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3D9B45-23DC-4027-BD01-EE8C7E287A66}" type="pres">
      <dgm:prSet presAssocID="{C3868D91-630D-4C53-9751-53EF64EBEE6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759912C-21F2-4AD1-A3B1-948642002AE1}" type="pres">
      <dgm:prSet presAssocID="{C3868D91-630D-4C53-9751-53EF64EBEE6E}" presName="hierChild2" presStyleCnt="0"/>
      <dgm:spPr/>
    </dgm:pt>
    <dgm:pt modelId="{6AFFEA3F-3E15-4751-A92D-87326FBB51DA}" type="pres">
      <dgm:prSet presAssocID="{0210E5B2-0234-4718-AAAA-E95C83620C20}" presName="Name37" presStyleLbl="parChTrans1D2" presStyleIdx="0" presStyleCnt="2"/>
      <dgm:spPr/>
      <dgm:t>
        <a:bodyPr/>
        <a:lstStyle/>
        <a:p>
          <a:endParaRPr lang="ru-RU"/>
        </a:p>
      </dgm:t>
    </dgm:pt>
    <dgm:pt modelId="{0D9FFC5C-BFAE-4539-B0B9-94F8C6B2C839}" type="pres">
      <dgm:prSet presAssocID="{BD12A986-04EC-44EA-9906-238D7AA836C9}" presName="hierRoot2" presStyleCnt="0">
        <dgm:presLayoutVars>
          <dgm:hierBranch val="init"/>
        </dgm:presLayoutVars>
      </dgm:prSet>
      <dgm:spPr/>
    </dgm:pt>
    <dgm:pt modelId="{9DC64AB4-7564-427F-8136-E347892DE12B}" type="pres">
      <dgm:prSet presAssocID="{BD12A986-04EC-44EA-9906-238D7AA836C9}" presName="rootComposite" presStyleCnt="0"/>
      <dgm:spPr/>
    </dgm:pt>
    <dgm:pt modelId="{B5FE02D6-64EE-44F5-968D-E5D5DE21B246}" type="pres">
      <dgm:prSet presAssocID="{BD12A986-04EC-44EA-9906-238D7AA836C9}" presName="rootText" presStyleLbl="node2" presStyleIdx="0" presStyleCnt="2" custScaleY="186974" custLinFactNeighborX="519" custLinFactNeighborY="-436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773BE1-FB5B-4F3C-B537-134642DDC95E}" type="pres">
      <dgm:prSet presAssocID="{BD12A986-04EC-44EA-9906-238D7AA836C9}" presName="rootConnector" presStyleLbl="node2" presStyleIdx="0" presStyleCnt="2"/>
      <dgm:spPr/>
      <dgm:t>
        <a:bodyPr/>
        <a:lstStyle/>
        <a:p>
          <a:endParaRPr lang="ru-RU"/>
        </a:p>
      </dgm:t>
    </dgm:pt>
    <dgm:pt modelId="{3124F3AD-FB40-44E4-9F89-468FF2EADC97}" type="pres">
      <dgm:prSet presAssocID="{BD12A986-04EC-44EA-9906-238D7AA836C9}" presName="hierChild4" presStyleCnt="0"/>
      <dgm:spPr/>
    </dgm:pt>
    <dgm:pt modelId="{F24208D4-E1E7-4BA7-A56E-C7A4AC13D268}" type="pres">
      <dgm:prSet presAssocID="{BD12A986-04EC-44EA-9906-238D7AA836C9}" presName="hierChild5" presStyleCnt="0"/>
      <dgm:spPr/>
    </dgm:pt>
    <dgm:pt modelId="{53A93F4D-10EF-429D-B209-770BFD006953}" type="pres">
      <dgm:prSet presAssocID="{94BAC494-8F79-4269-9DA3-F197A0EED63B}" presName="Name37" presStyleLbl="parChTrans1D2" presStyleIdx="1" presStyleCnt="2"/>
      <dgm:spPr/>
      <dgm:t>
        <a:bodyPr/>
        <a:lstStyle/>
        <a:p>
          <a:endParaRPr lang="ru-RU"/>
        </a:p>
      </dgm:t>
    </dgm:pt>
    <dgm:pt modelId="{8BF72713-2B7B-4C8A-B393-870F66F1CA7D}" type="pres">
      <dgm:prSet presAssocID="{803C93DE-A15E-44C9-B0BA-357D1280C4DE}" presName="hierRoot2" presStyleCnt="0">
        <dgm:presLayoutVars>
          <dgm:hierBranch val="init"/>
        </dgm:presLayoutVars>
      </dgm:prSet>
      <dgm:spPr/>
    </dgm:pt>
    <dgm:pt modelId="{F05E3FA8-ADD5-469A-B4E1-926FCDBE7512}" type="pres">
      <dgm:prSet presAssocID="{803C93DE-A15E-44C9-B0BA-357D1280C4DE}" presName="rootComposite" presStyleCnt="0"/>
      <dgm:spPr/>
    </dgm:pt>
    <dgm:pt modelId="{9F8101B5-632C-4BCD-A579-D3B9B6155943}" type="pres">
      <dgm:prSet presAssocID="{803C93DE-A15E-44C9-B0BA-357D1280C4DE}" presName="rootText" presStyleLbl="node2" presStyleIdx="1" presStyleCnt="2" custScaleY="186705" custLinFactNeighborX="-424" custLinFactNeighborY="-436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CE834B-47D6-4861-9A18-F0CA6A8062B7}" type="pres">
      <dgm:prSet presAssocID="{803C93DE-A15E-44C9-B0BA-357D1280C4DE}" presName="rootConnector" presStyleLbl="node2" presStyleIdx="1" presStyleCnt="2"/>
      <dgm:spPr/>
      <dgm:t>
        <a:bodyPr/>
        <a:lstStyle/>
        <a:p>
          <a:endParaRPr lang="ru-RU"/>
        </a:p>
      </dgm:t>
    </dgm:pt>
    <dgm:pt modelId="{9E80833F-5371-4426-B9B3-C82E38CAD90E}" type="pres">
      <dgm:prSet presAssocID="{803C93DE-A15E-44C9-B0BA-357D1280C4DE}" presName="hierChild4" presStyleCnt="0"/>
      <dgm:spPr/>
    </dgm:pt>
    <dgm:pt modelId="{07D063B8-94CC-4378-ADFE-2F82D08EB87F}" type="pres">
      <dgm:prSet presAssocID="{803C93DE-A15E-44C9-B0BA-357D1280C4DE}" presName="hierChild5" presStyleCnt="0"/>
      <dgm:spPr/>
    </dgm:pt>
    <dgm:pt modelId="{2272B44E-6472-446B-BF8A-619F65EC89D1}" type="pres">
      <dgm:prSet presAssocID="{C3868D91-630D-4C53-9751-53EF64EBEE6E}" presName="hierChild3" presStyleCnt="0"/>
      <dgm:spPr/>
    </dgm:pt>
  </dgm:ptLst>
  <dgm:cxnLst>
    <dgm:cxn modelId="{1F0D93BD-1645-465C-A079-7B7B2F812377}" srcId="{C3868D91-630D-4C53-9751-53EF64EBEE6E}" destId="{BD12A986-04EC-44EA-9906-238D7AA836C9}" srcOrd="0" destOrd="0" parTransId="{0210E5B2-0234-4718-AAAA-E95C83620C20}" sibTransId="{DDEECA36-D989-49B4-A474-2819AC9900FE}"/>
    <dgm:cxn modelId="{EFE16BC3-C3E6-4479-818D-2F6D7B262CDB}" srcId="{CD1E0CD7-1DFD-4CE8-8FFC-799E7AE3B112}" destId="{C3868D91-630D-4C53-9751-53EF64EBEE6E}" srcOrd="0" destOrd="0" parTransId="{D197988B-FDDD-43FE-ACCA-6A50612F273C}" sibTransId="{81E98DA1-4E43-4055-8494-C45C31BC9432}"/>
    <dgm:cxn modelId="{9BC208E1-C1B8-42B3-899E-00F0458E659C}" type="presOf" srcId="{BD12A986-04EC-44EA-9906-238D7AA836C9}" destId="{BB773BE1-FB5B-4F3C-B537-134642DDC95E}" srcOrd="1" destOrd="0" presId="urn:microsoft.com/office/officeart/2005/8/layout/orgChart1"/>
    <dgm:cxn modelId="{C9F29683-24A8-44FD-82EF-7A50E6FE5F22}" type="presOf" srcId="{C3868D91-630D-4C53-9751-53EF64EBEE6E}" destId="{E43D9B45-23DC-4027-BD01-EE8C7E287A66}" srcOrd="1" destOrd="0" presId="urn:microsoft.com/office/officeart/2005/8/layout/orgChart1"/>
    <dgm:cxn modelId="{1DA15B50-0CC2-4B1D-90A6-88B6B692687D}" type="presOf" srcId="{CD1E0CD7-1DFD-4CE8-8FFC-799E7AE3B112}" destId="{A202E1F9-EDEC-42BB-AEA2-E059FE563E28}" srcOrd="0" destOrd="0" presId="urn:microsoft.com/office/officeart/2005/8/layout/orgChart1"/>
    <dgm:cxn modelId="{9941CB2F-3481-4437-BB5D-02E983410BEC}" type="presOf" srcId="{C3868D91-630D-4C53-9751-53EF64EBEE6E}" destId="{A063BDED-0731-4C68-BD15-F5E842795D23}" srcOrd="0" destOrd="0" presId="urn:microsoft.com/office/officeart/2005/8/layout/orgChart1"/>
    <dgm:cxn modelId="{C02E014E-EBEA-4857-95A6-D116EAE33014}" type="presOf" srcId="{0210E5B2-0234-4718-AAAA-E95C83620C20}" destId="{6AFFEA3F-3E15-4751-A92D-87326FBB51DA}" srcOrd="0" destOrd="0" presId="urn:microsoft.com/office/officeart/2005/8/layout/orgChart1"/>
    <dgm:cxn modelId="{5C1E33DC-7037-4BE7-9FE1-B9793D74E1DF}" srcId="{C3868D91-630D-4C53-9751-53EF64EBEE6E}" destId="{803C93DE-A15E-44C9-B0BA-357D1280C4DE}" srcOrd="1" destOrd="0" parTransId="{94BAC494-8F79-4269-9DA3-F197A0EED63B}" sibTransId="{B8FC7A03-57A3-43DE-92E7-82520A43BED3}"/>
    <dgm:cxn modelId="{E0E274EF-758A-4AA1-9928-6A180B46EA56}" type="presOf" srcId="{803C93DE-A15E-44C9-B0BA-357D1280C4DE}" destId="{9F8101B5-632C-4BCD-A579-D3B9B6155943}" srcOrd="0" destOrd="0" presId="urn:microsoft.com/office/officeart/2005/8/layout/orgChart1"/>
    <dgm:cxn modelId="{FC26FAED-BB9B-48EE-B786-B091CCD52C4F}" type="presOf" srcId="{94BAC494-8F79-4269-9DA3-F197A0EED63B}" destId="{53A93F4D-10EF-429D-B209-770BFD006953}" srcOrd="0" destOrd="0" presId="urn:microsoft.com/office/officeart/2005/8/layout/orgChart1"/>
    <dgm:cxn modelId="{9472C5FC-956A-4E26-BC73-43F49176482F}" type="presOf" srcId="{BD12A986-04EC-44EA-9906-238D7AA836C9}" destId="{B5FE02D6-64EE-44F5-968D-E5D5DE21B246}" srcOrd="0" destOrd="0" presId="urn:microsoft.com/office/officeart/2005/8/layout/orgChart1"/>
    <dgm:cxn modelId="{124E5452-E70D-48DF-8551-05B02AB188DD}" type="presOf" srcId="{803C93DE-A15E-44C9-B0BA-357D1280C4DE}" destId="{EBCE834B-47D6-4861-9A18-F0CA6A8062B7}" srcOrd="1" destOrd="0" presId="urn:microsoft.com/office/officeart/2005/8/layout/orgChart1"/>
    <dgm:cxn modelId="{0A94C932-49FA-45D0-8C49-52B09893EE03}" type="presParOf" srcId="{A202E1F9-EDEC-42BB-AEA2-E059FE563E28}" destId="{58F09213-24F2-4565-A926-1ACAB679FAAF}" srcOrd="0" destOrd="0" presId="urn:microsoft.com/office/officeart/2005/8/layout/orgChart1"/>
    <dgm:cxn modelId="{486B4CD5-F329-4ADA-961D-4176F5B47EAC}" type="presParOf" srcId="{58F09213-24F2-4565-A926-1ACAB679FAAF}" destId="{8F859807-A345-494B-B01C-533BD323E379}" srcOrd="0" destOrd="0" presId="urn:microsoft.com/office/officeart/2005/8/layout/orgChart1"/>
    <dgm:cxn modelId="{E276428C-25B8-41C8-A165-487802714E13}" type="presParOf" srcId="{8F859807-A345-494B-B01C-533BD323E379}" destId="{A063BDED-0731-4C68-BD15-F5E842795D23}" srcOrd="0" destOrd="0" presId="urn:microsoft.com/office/officeart/2005/8/layout/orgChart1"/>
    <dgm:cxn modelId="{FFB0666B-F8D3-43C2-BE76-916A8749E7E0}" type="presParOf" srcId="{8F859807-A345-494B-B01C-533BD323E379}" destId="{E43D9B45-23DC-4027-BD01-EE8C7E287A66}" srcOrd="1" destOrd="0" presId="urn:microsoft.com/office/officeart/2005/8/layout/orgChart1"/>
    <dgm:cxn modelId="{978CE016-0E5B-4F07-A37D-6B0E14904219}" type="presParOf" srcId="{58F09213-24F2-4565-A926-1ACAB679FAAF}" destId="{1759912C-21F2-4AD1-A3B1-948642002AE1}" srcOrd="1" destOrd="0" presId="urn:microsoft.com/office/officeart/2005/8/layout/orgChart1"/>
    <dgm:cxn modelId="{FF75B1A3-A76D-4AAA-A339-9B854E5B06A5}" type="presParOf" srcId="{1759912C-21F2-4AD1-A3B1-948642002AE1}" destId="{6AFFEA3F-3E15-4751-A92D-87326FBB51DA}" srcOrd="0" destOrd="0" presId="urn:microsoft.com/office/officeart/2005/8/layout/orgChart1"/>
    <dgm:cxn modelId="{440DDBC2-ABF1-421E-8B57-164E83EDAA7F}" type="presParOf" srcId="{1759912C-21F2-4AD1-A3B1-948642002AE1}" destId="{0D9FFC5C-BFAE-4539-B0B9-94F8C6B2C839}" srcOrd="1" destOrd="0" presId="urn:microsoft.com/office/officeart/2005/8/layout/orgChart1"/>
    <dgm:cxn modelId="{248C2CC7-70D4-435A-A85D-961A9AE85995}" type="presParOf" srcId="{0D9FFC5C-BFAE-4539-B0B9-94F8C6B2C839}" destId="{9DC64AB4-7564-427F-8136-E347892DE12B}" srcOrd="0" destOrd="0" presId="urn:microsoft.com/office/officeart/2005/8/layout/orgChart1"/>
    <dgm:cxn modelId="{083901EC-0333-4680-B366-E8A9CFFE2294}" type="presParOf" srcId="{9DC64AB4-7564-427F-8136-E347892DE12B}" destId="{B5FE02D6-64EE-44F5-968D-E5D5DE21B246}" srcOrd="0" destOrd="0" presId="urn:microsoft.com/office/officeart/2005/8/layout/orgChart1"/>
    <dgm:cxn modelId="{B4BAFEED-8B50-4020-A0DB-135FE41698B4}" type="presParOf" srcId="{9DC64AB4-7564-427F-8136-E347892DE12B}" destId="{BB773BE1-FB5B-4F3C-B537-134642DDC95E}" srcOrd="1" destOrd="0" presId="urn:microsoft.com/office/officeart/2005/8/layout/orgChart1"/>
    <dgm:cxn modelId="{877334A6-53EE-4036-BDD1-CF23C8491610}" type="presParOf" srcId="{0D9FFC5C-BFAE-4539-B0B9-94F8C6B2C839}" destId="{3124F3AD-FB40-44E4-9F89-468FF2EADC97}" srcOrd="1" destOrd="0" presId="urn:microsoft.com/office/officeart/2005/8/layout/orgChart1"/>
    <dgm:cxn modelId="{615F41DB-A3A3-45AE-BD40-65EC15401D32}" type="presParOf" srcId="{0D9FFC5C-BFAE-4539-B0B9-94F8C6B2C839}" destId="{F24208D4-E1E7-4BA7-A56E-C7A4AC13D268}" srcOrd="2" destOrd="0" presId="urn:microsoft.com/office/officeart/2005/8/layout/orgChart1"/>
    <dgm:cxn modelId="{49FC779E-CDEC-4DD4-BA78-23F5681E7D54}" type="presParOf" srcId="{1759912C-21F2-4AD1-A3B1-948642002AE1}" destId="{53A93F4D-10EF-429D-B209-770BFD006953}" srcOrd="2" destOrd="0" presId="urn:microsoft.com/office/officeart/2005/8/layout/orgChart1"/>
    <dgm:cxn modelId="{3996C160-7419-49E1-8A93-D00DBC10CFA6}" type="presParOf" srcId="{1759912C-21F2-4AD1-A3B1-948642002AE1}" destId="{8BF72713-2B7B-4C8A-B393-870F66F1CA7D}" srcOrd="3" destOrd="0" presId="urn:microsoft.com/office/officeart/2005/8/layout/orgChart1"/>
    <dgm:cxn modelId="{E707AA03-DEF5-4557-AD9C-3AD8208CFA63}" type="presParOf" srcId="{8BF72713-2B7B-4C8A-B393-870F66F1CA7D}" destId="{F05E3FA8-ADD5-469A-B4E1-926FCDBE7512}" srcOrd="0" destOrd="0" presId="urn:microsoft.com/office/officeart/2005/8/layout/orgChart1"/>
    <dgm:cxn modelId="{7AA0F038-F64F-4695-967F-C398CA478AAB}" type="presParOf" srcId="{F05E3FA8-ADD5-469A-B4E1-926FCDBE7512}" destId="{9F8101B5-632C-4BCD-A579-D3B9B6155943}" srcOrd="0" destOrd="0" presId="urn:microsoft.com/office/officeart/2005/8/layout/orgChart1"/>
    <dgm:cxn modelId="{67832BB8-3360-4A9E-812D-FA2DBB4C3B29}" type="presParOf" srcId="{F05E3FA8-ADD5-469A-B4E1-926FCDBE7512}" destId="{EBCE834B-47D6-4861-9A18-F0CA6A8062B7}" srcOrd="1" destOrd="0" presId="urn:microsoft.com/office/officeart/2005/8/layout/orgChart1"/>
    <dgm:cxn modelId="{DAA85159-4599-446D-9B3B-44F734617228}" type="presParOf" srcId="{8BF72713-2B7B-4C8A-B393-870F66F1CA7D}" destId="{9E80833F-5371-4426-B9B3-C82E38CAD90E}" srcOrd="1" destOrd="0" presId="urn:microsoft.com/office/officeart/2005/8/layout/orgChart1"/>
    <dgm:cxn modelId="{F9EBD051-2764-4F6D-AD17-25274331E4BE}" type="presParOf" srcId="{8BF72713-2B7B-4C8A-B393-870F66F1CA7D}" destId="{07D063B8-94CC-4378-ADFE-2F82D08EB87F}" srcOrd="2" destOrd="0" presId="urn:microsoft.com/office/officeart/2005/8/layout/orgChart1"/>
    <dgm:cxn modelId="{2346D255-4872-4243-9CF0-505E1C3B5CD6}" type="presParOf" srcId="{58F09213-24F2-4565-A926-1ACAB679FAAF}" destId="{2272B44E-6472-446B-BF8A-619F65EC89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CA94321-73DF-47BA-B9D7-EDA5F1318D06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2C4B5D1-B45F-47F8-A9EB-60189423CC06}">
      <dgm:prSet phldrT="[Текст]" custT="1"/>
      <dgm:spPr/>
      <dgm:t>
        <a:bodyPr/>
        <a:lstStyle/>
        <a:p>
          <a:r>
            <a:rPr lang="en-US" sz="1200" b="1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rPr>
            <a:t>I</a:t>
          </a:r>
          <a:r>
            <a:rPr lang="ru-RU" sz="1200" b="1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rPr>
            <a:t> этап</a:t>
          </a:r>
        </a:p>
        <a:p>
          <a:r>
            <a:rPr lang="ru-RU" sz="1200" b="1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rPr>
            <a:t>с 01 по 31 мая</a:t>
          </a:r>
          <a:endParaRPr lang="ru-RU" sz="1200" b="1" dirty="0">
            <a:ln>
              <a:noFill/>
            </a:ln>
            <a:solidFill>
              <a:schemeClr val="tx1"/>
            </a:solidFill>
            <a:effectLst/>
            <a:latin typeface="Georgia" pitchFamily="18" charset="0"/>
          </a:endParaRPr>
        </a:p>
      </dgm:t>
    </dgm:pt>
    <dgm:pt modelId="{19FFA035-33FA-4B07-826D-9A6E68C5647F}" type="parTrans" cxnId="{D0D5C865-04A7-438D-9000-40B70452C770}">
      <dgm:prSet/>
      <dgm:spPr/>
      <dgm:t>
        <a:bodyPr/>
        <a:lstStyle/>
        <a:p>
          <a:endParaRPr lang="ru-RU" sz="1200" b="1">
            <a:ln>
              <a:noFill/>
            </a:ln>
            <a:solidFill>
              <a:schemeClr val="tx1"/>
            </a:solidFill>
            <a:effectLst/>
            <a:latin typeface="Georgia" pitchFamily="18" charset="0"/>
          </a:endParaRPr>
        </a:p>
      </dgm:t>
    </dgm:pt>
    <dgm:pt modelId="{B4CE5ECE-3314-467A-B9BC-B564B8F28E48}" type="sibTrans" cxnId="{D0D5C865-04A7-438D-9000-40B70452C770}">
      <dgm:prSet/>
      <dgm:spPr/>
      <dgm:t>
        <a:bodyPr/>
        <a:lstStyle/>
        <a:p>
          <a:endParaRPr lang="ru-RU" sz="1200" b="1">
            <a:ln>
              <a:noFill/>
            </a:ln>
            <a:solidFill>
              <a:schemeClr val="tx1"/>
            </a:solidFill>
            <a:effectLst/>
            <a:latin typeface="Georgia" pitchFamily="18" charset="0"/>
          </a:endParaRPr>
        </a:p>
      </dgm:t>
    </dgm:pt>
    <dgm:pt modelId="{69FB45E9-0665-41F9-BB0B-EE2C8A7B9175}">
      <dgm:prSet phldrT="[Текст]" custT="1"/>
      <dgm:spPr/>
      <dgm:t>
        <a:bodyPr/>
        <a:lstStyle/>
        <a:p>
          <a:r>
            <a:rPr lang="ru-RU" sz="1200" b="1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rPr>
            <a:t>Представление заявок, документов и материалов;</a:t>
          </a:r>
          <a:endParaRPr lang="ru-RU" sz="1200" b="1" dirty="0">
            <a:ln>
              <a:noFill/>
            </a:ln>
            <a:solidFill>
              <a:schemeClr val="tx1"/>
            </a:solidFill>
            <a:effectLst/>
            <a:latin typeface="Georgia" pitchFamily="18" charset="0"/>
          </a:endParaRPr>
        </a:p>
      </dgm:t>
    </dgm:pt>
    <dgm:pt modelId="{352047A3-0CE4-46F6-A5AA-4C1F1CC314B9}" type="parTrans" cxnId="{C5DCB588-C8FB-4B09-8ABE-6CB6DECEFF12}">
      <dgm:prSet/>
      <dgm:spPr/>
      <dgm:t>
        <a:bodyPr/>
        <a:lstStyle/>
        <a:p>
          <a:endParaRPr lang="ru-RU" sz="1200" b="1">
            <a:ln>
              <a:noFill/>
            </a:ln>
            <a:solidFill>
              <a:schemeClr val="tx1"/>
            </a:solidFill>
            <a:effectLst/>
            <a:latin typeface="Georgia" pitchFamily="18" charset="0"/>
          </a:endParaRPr>
        </a:p>
      </dgm:t>
    </dgm:pt>
    <dgm:pt modelId="{440F6F1A-A1FB-4FDE-81F8-0D8513E26C9D}" type="sibTrans" cxnId="{C5DCB588-C8FB-4B09-8ABE-6CB6DECEFF12}">
      <dgm:prSet/>
      <dgm:spPr/>
      <dgm:t>
        <a:bodyPr/>
        <a:lstStyle/>
        <a:p>
          <a:endParaRPr lang="ru-RU" sz="1200" b="1">
            <a:ln>
              <a:noFill/>
            </a:ln>
            <a:solidFill>
              <a:schemeClr val="tx1"/>
            </a:solidFill>
            <a:effectLst/>
            <a:latin typeface="Georgia" pitchFamily="18" charset="0"/>
          </a:endParaRPr>
        </a:p>
      </dgm:t>
    </dgm:pt>
    <dgm:pt modelId="{7CCC0681-C588-4771-B8F0-94B90C304932}">
      <dgm:prSet phldrT="[Текст]" custT="1"/>
      <dgm:spPr/>
      <dgm:t>
        <a:bodyPr/>
        <a:lstStyle/>
        <a:p>
          <a:r>
            <a:rPr lang="ru-RU" sz="1200" b="1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rPr>
            <a:t>рассмотрение поступивших заявок и документов рабочей группой </a:t>
          </a:r>
          <a:endParaRPr lang="ru-RU" sz="1200" b="1" dirty="0">
            <a:ln>
              <a:noFill/>
            </a:ln>
            <a:solidFill>
              <a:schemeClr val="tx1"/>
            </a:solidFill>
            <a:effectLst/>
            <a:latin typeface="Georgia" pitchFamily="18" charset="0"/>
          </a:endParaRPr>
        </a:p>
      </dgm:t>
    </dgm:pt>
    <dgm:pt modelId="{1D72270F-ACEC-4C92-B77E-8CDA4032C11E}" type="parTrans" cxnId="{B49B3719-2A94-4C26-AFC9-8FEBDC8B72F0}">
      <dgm:prSet/>
      <dgm:spPr/>
      <dgm:t>
        <a:bodyPr/>
        <a:lstStyle/>
        <a:p>
          <a:endParaRPr lang="ru-RU" sz="1200" b="1">
            <a:ln>
              <a:noFill/>
            </a:ln>
            <a:solidFill>
              <a:schemeClr val="tx1"/>
            </a:solidFill>
            <a:effectLst/>
            <a:latin typeface="Georgia" pitchFamily="18" charset="0"/>
          </a:endParaRPr>
        </a:p>
      </dgm:t>
    </dgm:pt>
    <dgm:pt modelId="{905DF323-799F-442A-84D1-A686E1B929C8}" type="sibTrans" cxnId="{B49B3719-2A94-4C26-AFC9-8FEBDC8B72F0}">
      <dgm:prSet/>
      <dgm:spPr/>
      <dgm:t>
        <a:bodyPr/>
        <a:lstStyle/>
        <a:p>
          <a:endParaRPr lang="ru-RU" sz="1200" b="1">
            <a:ln>
              <a:noFill/>
            </a:ln>
            <a:solidFill>
              <a:schemeClr val="tx1"/>
            </a:solidFill>
            <a:effectLst/>
            <a:latin typeface="Georgia" pitchFamily="18" charset="0"/>
          </a:endParaRPr>
        </a:p>
      </dgm:t>
    </dgm:pt>
    <dgm:pt modelId="{F4D6B767-C68A-4367-A634-80277A7B2D6C}">
      <dgm:prSet phldrT="[Текст]" custT="1"/>
      <dgm:spPr/>
      <dgm:t>
        <a:bodyPr/>
        <a:lstStyle/>
        <a:p>
          <a:r>
            <a:rPr lang="en-US" sz="1200" b="1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rPr>
            <a:t>II</a:t>
          </a:r>
          <a:r>
            <a:rPr lang="ru-RU" sz="1200" b="1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rPr>
            <a:t> этап</a:t>
          </a:r>
        </a:p>
        <a:p>
          <a:r>
            <a:rPr lang="ru-RU" sz="1200" b="1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rPr>
            <a:t>с 01 июня   по 31 августа</a:t>
          </a:r>
          <a:endParaRPr lang="ru-RU" sz="1200" b="1" dirty="0">
            <a:ln>
              <a:noFill/>
            </a:ln>
            <a:solidFill>
              <a:schemeClr val="tx1"/>
            </a:solidFill>
            <a:effectLst/>
            <a:latin typeface="Georgia" pitchFamily="18" charset="0"/>
          </a:endParaRPr>
        </a:p>
      </dgm:t>
    </dgm:pt>
    <dgm:pt modelId="{18332E56-55AA-418B-9068-8996DAA849BD}" type="parTrans" cxnId="{67925F61-1DD0-4AB3-9A26-B7A2205DD4D6}">
      <dgm:prSet/>
      <dgm:spPr/>
      <dgm:t>
        <a:bodyPr/>
        <a:lstStyle/>
        <a:p>
          <a:endParaRPr lang="ru-RU" sz="1200" b="1">
            <a:ln>
              <a:noFill/>
            </a:ln>
            <a:solidFill>
              <a:schemeClr val="tx1"/>
            </a:solidFill>
            <a:effectLst/>
            <a:latin typeface="Georgia" pitchFamily="18" charset="0"/>
          </a:endParaRPr>
        </a:p>
      </dgm:t>
    </dgm:pt>
    <dgm:pt modelId="{0FB5EA23-3681-44C4-B744-03CA464BA313}" type="sibTrans" cxnId="{67925F61-1DD0-4AB3-9A26-B7A2205DD4D6}">
      <dgm:prSet/>
      <dgm:spPr/>
      <dgm:t>
        <a:bodyPr/>
        <a:lstStyle/>
        <a:p>
          <a:endParaRPr lang="ru-RU" sz="1200" b="1">
            <a:ln>
              <a:noFill/>
            </a:ln>
            <a:solidFill>
              <a:schemeClr val="tx1"/>
            </a:solidFill>
            <a:effectLst/>
            <a:latin typeface="Georgia" pitchFamily="18" charset="0"/>
          </a:endParaRPr>
        </a:p>
      </dgm:t>
    </dgm:pt>
    <dgm:pt modelId="{FC3C7A27-D17F-4854-961E-CA77613C0BCF}">
      <dgm:prSet phldrT="[Текст]" custT="1"/>
      <dgm:spPr/>
      <dgm:t>
        <a:bodyPr/>
        <a:lstStyle/>
        <a:p>
          <a:r>
            <a:rPr lang="ru-RU" sz="1200" b="1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rPr>
            <a:t>Выезды рабочей группы в организации</a:t>
          </a:r>
          <a:endParaRPr lang="ru-RU" sz="1200" b="1" dirty="0">
            <a:ln>
              <a:noFill/>
            </a:ln>
            <a:solidFill>
              <a:schemeClr val="tx1"/>
            </a:solidFill>
            <a:effectLst/>
            <a:latin typeface="Georgia" pitchFamily="18" charset="0"/>
          </a:endParaRPr>
        </a:p>
      </dgm:t>
    </dgm:pt>
    <dgm:pt modelId="{6B7FF5DB-F34F-4791-8548-2F12D0F00FDE}" type="parTrans" cxnId="{F22DF1E8-6AE6-425F-A807-9110E9CE53F9}">
      <dgm:prSet/>
      <dgm:spPr/>
      <dgm:t>
        <a:bodyPr/>
        <a:lstStyle/>
        <a:p>
          <a:endParaRPr lang="ru-RU" sz="1200" b="1">
            <a:ln>
              <a:noFill/>
            </a:ln>
            <a:solidFill>
              <a:schemeClr val="tx1"/>
            </a:solidFill>
            <a:effectLst/>
            <a:latin typeface="Georgia" pitchFamily="18" charset="0"/>
          </a:endParaRPr>
        </a:p>
      </dgm:t>
    </dgm:pt>
    <dgm:pt modelId="{AB18470C-FCD6-4F77-8E07-3D4A7350BEC2}" type="sibTrans" cxnId="{F22DF1E8-6AE6-425F-A807-9110E9CE53F9}">
      <dgm:prSet/>
      <dgm:spPr/>
      <dgm:t>
        <a:bodyPr/>
        <a:lstStyle/>
        <a:p>
          <a:endParaRPr lang="ru-RU" sz="1200" b="1">
            <a:ln>
              <a:noFill/>
            </a:ln>
            <a:solidFill>
              <a:schemeClr val="tx1"/>
            </a:solidFill>
            <a:effectLst/>
            <a:latin typeface="Georgia" pitchFamily="18" charset="0"/>
          </a:endParaRPr>
        </a:p>
      </dgm:t>
    </dgm:pt>
    <dgm:pt modelId="{11EC2B44-9AE4-4724-81F8-A53F5584A906}">
      <dgm:prSet phldrT="[Текст]" custT="1"/>
      <dgm:spPr/>
      <dgm:t>
        <a:bodyPr/>
        <a:lstStyle/>
        <a:p>
          <a:r>
            <a:rPr lang="en-US" sz="1200" b="1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rPr>
            <a:t>III</a:t>
          </a:r>
          <a:r>
            <a:rPr lang="ru-RU" sz="1200" b="1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rPr>
            <a:t> этап</a:t>
          </a:r>
        </a:p>
        <a:p>
          <a:r>
            <a:rPr lang="ru-RU" sz="1200" b="1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rPr>
            <a:t>с 01 по 30 сентября</a:t>
          </a:r>
          <a:endParaRPr lang="ru-RU" sz="1200" b="1" dirty="0">
            <a:ln>
              <a:noFill/>
            </a:ln>
            <a:solidFill>
              <a:schemeClr val="tx1"/>
            </a:solidFill>
            <a:effectLst/>
            <a:latin typeface="Georgia" pitchFamily="18" charset="0"/>
          </a:endParaRPr>
        </a:p>
      </dgm:t>
    </dgm:pt>
    <dgm:pt modelId="{CFDAC6FB-4014-409F-A2E5-103906E1C1AF}" type="parTrans" cxnId="{2C50138E-258F-4ED9-8A57-66D14A8693CA}">
      <dgm:prSet/>
      <dgm:spPr/>
      <dgm:t>
        <a:bodyPr/>
        <a:lstStyle/>
        <a:p>
          <a:endParaRPr lang="ru-RU" sz="1200" b="1">
            <a:ln>
              <a:noFill/>
            </a:ln>
            <a:solidFill>
              <a:schemeClr val="tx1"/>
            </a:solidFill>
            <a:effectLst/>
            <a:latin typeface="Georgia" pitchFamily="18" charset="0"/>
          </a:endParaRPr>
        </a:p>
      </dgm:t>
    </dgm:pt>
    <dgm:pt modelId="{7DF9FA0D-4B58-48D4-AAC3-AA4CF4A458CA}" type="sibTrans" cxnId="{2C50138E-258F-4ED9-8A57-66D14A8693CA}">
      <dgm:prSet/>
      <dgm:spPr/>
      <dgm:t>
        <a:bodyPr/>
        <a:lstStyle/>
        <a:p>
          <a:endParaRPr lang="ru-RU" sz="1200" b="1">
            <a:ln>
              <a:noFill/>
            </a:ln>
            <a:solidFill>
              <a:schemeClr val="tx1"/>
            </a:solidFill>
            <a:effectLst/>
            <a:latin typeface="Georgia" pitchFamily="18" charset="0"/>
          </a:endParaRPr>
        </a:p>
      </dgm:t>
    </dgm:pt>
    <dgm:pt modelId="{9D073EE7-DA8B-4907-827A-EC2D1B22AACF}">
      <dgm:prSet phldrT="[Текст]" custT="1"/>
      <dgm:spPr/>
      <dgm:t>
        <a:bodyPr/>
        <a:lstStyle/>
        <a:p>
          <a:r>
            <a:rPr lang="ru-RU" sz="1200" b="1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rPr>
            <a:t>Анализ представленных материалов рабочей группой;</a:t>
          </a:r>
          <a:endParaRPr lang="ru-RU" sz="1200" b="1" dirty="0">
            <a:ln>
              <a:noFill/>
            </a:ln>
            <a:solidFill>
              <a:schemeClr val="tx1"/>
            </a:solidFill>
            <a:effectLst/>
            <a:latin typeface="Georgia" pitchFamily="18" charset="0"/>
          </a:endParaRPr>
        </a:p>
      </dgm:t>
    </dgm:pt>
    <dgm:pt modelId="{B739CA84-69CF-47F0-83EE-51B91BB1C242}" type="parTrans" cxnId="{BD56C690-C8B3-4439-BF44-C4F6317AD258}">
      <dgm:prSet/>
      <dgm:spPr/>
      <dgm:t>
        <a:bodyPr/>
        <a:lstStyle/>
        <a:p>
          <a:endParaRPr lang="ru-RU" sz="1200" b="1">
            <a:ln>
              <a:noFill/>
            </a:ln>
            <a:solidFill>
              <a:schemeClr val="tx1"/>
            </a:solidFill>
            <a:effectLst/>
            <a:latin typeface="Georgia" pitchFamily="18" charset="0"/>
          </a:endParaRPr>
        </a:p>
      </dgm:t>
    </dgm:pt>
    <dgm:pt modelId="{A02E6A18-CFC2-4D1A-AF83-FE1DF707AFF1}" type="sibTrans" cxnId="{BD56C690-C8B3-4439-BF44-C4F6317AD258}">
      <dgm:prSet/>
      <dgm:spPr/>
      <dgm:t>
        <a:bodyPr/>
        <a:lstStyle/>
        <a:p>
          <a:endParaRPr lang="ru-RU" sz="1200" b="1">
            <a:ln>
              <a:noFill/>
            </a:ln>
            <a:solidFill>
              <a:schemeClr val="tx1"/>
            </a:solidFill>
            <a:effectLst/>
            <a:latin typeface="Georgia" pitchFamily="18" charset="0"/>
          </a:endParaRPr>
        </a:p>
      </dgm:t>
    </dgm:pt>
    <dgm:pt modelId="{6B3AFEC0-1C75-4471-BE38-A7C25370AA3A}">
      <dgm:prSet phldrT="[Текст]" custT="1"/>
      <dgm:spPr/>
      <dgm:t>
        <a:bodyPr/>
        <a:lstStyle/>
        <a:p>
          <a:r>
            <a:rPr lang="ru-RU" sz="1200" b="1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rPr>
            <a:t>проведение отбора учреждений, добившихся наилучших результатов;</a:t>
          </a:r>
          <a:endParaRPr lang="ru-RU" sz="1200" b="1" dirty="0">
            <a:ln>
              <a:noFill/>
            </a:ln>
            <a:solidFill>
              <a:schemeClr val="tx1"/>
            </a:solidFill>
            <a:effectLst/>
            <a:latin typeface="Georgia" pitchFamily="18" charset="0"/>
          </a:endParaRPr>
        </a:p>
      </dgm:t>
    </dgm:pt>
    <dgm:pt modelId="{775D2AD6-842C-4C08-A8CD-1EFF417C10D8}" type="parTrans" cxnId="{27546111-3D6D-4060-9578-AAEC3CD549D4}">
      <dgm:prSet/>
      <dgm:spPr/>
      <dgm:t>
        <a:bodyPr/>
        <a:lstStyle/>
        <a:p>
          <a:endParaRPr lang="ru-RU" sz="1200" b="1">
            <a:ln>
              <a:noFill/>
            </a:ln>
            <a:solidFill>
              <a:schemeClr val="tx1"/>
            </a:solidFill>
            <a:effectLst/>
            <a:latin typeface="Georgia" pitchFamily="18" charset="0"/>
          </a:endParaRPr>
        </a:p>
      </dgm:t>
    </dgm:pt>
    <dgm:pt modelId="{9572915C-37AC-43DD-A494-1B64708F53A6}" type="sibTrans" cxnId="{27546111-3D6D-4060-9578-AAEC3CD549D4}">
      <dgm:prSet/>
      <dgm:spPr/>
      <dgm:t>
        <a:bodyPr/>
        <a:lstStyle/>
        <a:p>
          <a:endParaRPr lang="ru-RU" sz="1200" b="1">
            <a:ln>
              <a:noFill/>
            </a:ln>
            <a:solidFill>
              <a:schemeClr val="tx1"/>
            </a:solidFill>
            <a:effectLst/>
            <a:latin typeface="Georgia" pitchFamily="18" charset="0"/>
          </a:endParaRPr>
        </a:p>
      </dgm:t>
    </dgm:pt>
    <dgm:pt modelId="{FB4A5554-0D27-4D01-81D6-68D5EA7CAC97}">
      <dgm:prSet phldrT="[Текст]" custT="1"/>
      <dgm:spPr/>
      <dgm:t>
        <a:bodyPr/>
        <a:lstStyle/>
        <a:p>
          <a:r>
            <a:rPr lang="ru-RU" sz="1200" b="1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rPr>
            <a:t>подготовка заключений на рассмотрение областного координационного совета;</a:t>
          </a:r>
          <a:endParaRPr lang="ru-RU" sz="1200" b="1" dirty="0">
            <a:ln>
              <a:noFill/>
            </a:ln>
            <a:solidFill>
              <a:schemeClr val="tx1"/>
            </a:solidFill>
            <a:effectLst/>
            <a:latin typeface="Georgia" pitchFamily="18" charset="0"/>
          </a:endParaRPr>
        </a:p>
      </dgm:t>
    </dgm:pt>
    <dgm:pt modelId="{9C486E69-C6B6-4C27-897C-B602316235CD}" type="parTrans" cxnId="{3AE93B54-66D1-4587-8745-E8E79EE6D99D}">
      <dgm:prSet/>
      <dgm:spPr/>
      <dgm:t>
        <a:bodyPr/>
        <a:lstStyle/>
        <a:p>
          <a:endParaRPr lang="ru-RU" sz="1200">
            <a:ln>
              <a:noFill/>
            </a:ln>
            <a:solidFill>
              <a:schemeClr val="tx1"/>
            </a:solidFill>
            <a:effectLst/>
          </a:endParaRPr>
        </a:p>
      </dgm:t>
    </dgm:pt>
    <dgm:pt modelId="{D0B7E0A8-0F1B-4057-B9CA-51B3250292C2}" type="sibTrans" cxnId="{3AE93B54-66D1-4587-8745-E8E79EE6D99D}">
      <dgm:prSet/>
      <dgm:spPr/>
      <dgm:t>
        <a:bodyPr/>
        <a:lstStyle/>
        <a:p>
          <a:endParaRPr lang="ru-RU" sz="1200">
            <a:ln>
              <a:noFill/>
            </a:ln>
            <a:solidFill>
              <a:schemeClr val="tx1"/>
            </a:solidFill>
            <a:effectLst/>
          </a:endParaRPr>
        </a:p>
      </dgm:t>
    </dgm:pt>
    <dgm:pt modelId="{02A11D49-2458-43B7-82AD-1B6609DE8013}">
      <dgm:prSet custT="1"/>
      <dgm:spPr/>
      <dgm:t>
        <a:bodyPr/>
        <a:lstStyle/>
        <a:p>
          <a:r>
            <a:rPr lang="ru-RU" sz="1200" b="1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rPr>
            <a:t>представление рабочей группой конкурсных материалов в районный         координационный совет (до 1 октября);</a:t>
          </a:r>
          <a:endParaRPr lang="ru-RU" sz="1200" b="1" dirty="0">
            <a:ln>
              <a:noFill/>
            </a:ln>
            <a:solidFill>
              <a:schemeClr val="tx1"/>
            </a:solidFill>
            <a:effectLst/>
            <a:latin typeface="Georgia" pitchFamily="18" charset="0"/>
          </a:endParaRPr>
        </a:p>
      </dgm:t>
    </dgm:pt>
    <dgm:pt modelId="{44DB5AED-EC1B-45D1-9F3A-59C140951532}" type="parTrans" cxnId="{649473F0-9D12-4B70-95FB-2C0B8AC3254D}">
      <dgm:prSet/>
      <dgm:spPr/>
      <dgm:t>
        <a:bodyPr/>
        <a:lstStyle/>
        <a:p>
          <a:endParaRPr lang="ru-RU" sz="1200">
            <a:ln>
              <a:noFill/>
            </a:ln>
            <a:solidFill>
              <a:schemeClr val="tx1"/>
            </a:solidFill>
            <a:effectLst/>
          </a:endParaRPr>
        </a:p>
      </dgm:t>
    </dgm:pt>
    <dgm:pt modelId="{33D430D3-2D02-437C-8C3C-BC56934F8A4E}" type="sibTrans" cxnId="{649473F0-9D12-4B70-95FB-2C0B8AC3254D}">
      <dgm:prSet/>
      <dgm:spPr/>
      <dgm:t>
        <a:bodyPr/>
        <a:lstStyle/>
        <a:p>
          <a:endParaRPr lang="ru-RU" sz="1200">
            <a:ln>
              <a:noFill/>
            </a:ln>
            <a:solidFill>
              <a:schemeClr val="tx1"/>
            </a:solidFill>
            <a:effectLst/>
          </a:endParaRPr>
        </a:p>
      </dgm:t>
    </dgm:pt>
    <dgm:pt modelId="{8DBAD8D2-54F2-4DDE-8ADB-DB46D77473BA}">
      <dgm:prSet custT="1"/>
      <dgm:spPr/>
      <dgm:t>
        <a:bodyPr/>
        <a:lstStyle/>
        <a:p>
          <a:r>
            <a:rPr lang="ru-RU" sz="1200" b="1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rPr>
            <a:t>определение районным координационным советом победителей смотра-конкурса</a:t>
          </a:r>
          <a:endParaRPr lang="ru-RU" sz="1200" b="1" dirty="0">
            <a:ln>
              <a:noFill/>
            </a:ln>
            <a:solidFill>
              <a:schemeClr val="tx1"/>
            </a:solidFill>
            <a:effectLst/>
            <a:latin typeface="Georgia" pitchFamily="18" charset="0"/>
          </a:endParaRPr>
        </a:p>
      </dgm:t>
    </dgm:pt>
    <dgm:pt modelId="{AD0455B1-A64A-4D19-8387-289B2AD0E327}" type="parTrans" cxnId="{85B25B8C-1E80-458E-A142-CFF007AFB241}">
      <dgm:prSet/>
      <dgm:spPr/>
      <dgm:t>
        <a:bodyPr/>
        <a:lstStyle/>
        <a:p>
          <a:endParaRPr lang="ru-RU" sz="1200">
            <a:ln>
              <a:noFill/>
            </a:ln>
            <a:solidFill>
              <a:schemeClr val="tx1"/>
            </a:solidFill>
            <a:effectLst/>
          </a:endParaRPr>
        </a:p>
      </dgm:t>
    </dgm:pt>
    <dgm:pt modelId="{E2CA1F5B-991E-429B-90D9-95F20FB08892}" type="sibTrans" cxnId="{85B25B8C-1E80-458E-A142-CFF007AFB241}">
      <dgm:prSet/>
      <dgm:spPr/>
      <dgm:t>
        <a:bodyPr/>
        <a:lstStyle/>
        <a:p>
          <a:endParaRPr lang="ru-RU" sz="1200">
            <a:ln>
              <a:noFill/>
            </a:ln>
            <a:solidFill>
              <a:schemeClr val="tx1"/>
            </a:solidFill>
            <a:effectLst/>
          </a:endParaRPr>
        </a:p>
      </dgm:t>
    </dgm:pt>
    <dgm:pt modelId="{BECF1B5E-C2D1-4123-AB8C-751ADE7ECFAD}">
      <dgm:prSet custT="1"/>
      <dgm:spPr/>
      <dgm:t>
        <a:bodyPr/>
        <a:lstStyle/>
        <a:p>
          <a:endParaRPr lang="ru-RU" sz="1200" b="1" dirty="0">
            <a:ln>
              <a:noFill/>
            </a:ln>
            <a:solidFill>
              <a:schemeClr val="tx1"/>
            </a:solidFill>
            <a:effectLst/>
            <a:latin typeface="Georgia" pitchFamily="18" charset="0"/>
          </a:endParaRPr>
        </a:p>
      </dgm:t>
    </dgm:pt>
    <dgm:pt modelId="{53ADBAE5-8542-4244-A5C7-154D18015C68}" type="parTrans" cxnId="{07F6CD23-D935-4040-8B70-31A92EDF480E}">
      <dgm:prSet/>
      <dgm:spPr/>
      <dgm:t>
        <a:bodyPr/>
        <a:lstStyle/>
        <a:p>
          <a:endParaRPr lang="ru-RU" sz="1200">
            <a:ln>
              <a:noFill/>
            </a:ln>
            <a:solidFill>
              <a:schemeClr val="tx1"/>
            </a:solidFill>
            <a:effectLst/>
          </a:endParaRPr>
        </a:p>
      </dgm:t>
    </dgm:pt>
    <dgm:pt modelId="{15D5E009-A3C3-4FEA-9B3A-C724294E8DA5}" type="sibTrans" cxnId="{07F6CD23-D935-4040-8B70-31A92EDF480E}">
      <dgm:prSet/>
      <dgm:spPr/>
      <dgm:t>
        <a:bodyPr/>
        <a:lstStyle/>
        <a:p>
          <a:endParaRPr lang="ru-RU" sz="1200">
            <a:ln>
              <a:noFill/>
            </a:ln>
            <a:solidFill>
              <a:schemeClr val="tx1"/>
            </a:solidFill>
            <a:effectLst/>
          </a:endParaRPr>
        </a:p>
      </dgm:t>
    </dgm:pt>
    <dgm:pt modelId="{DF368713-36B4-451D-96D0-B64684F9A315}" type="pres">
      <dgm:prSet presAssocID="{6CA94321-73DF-47BA-B9D7-EDA5F1318D0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B750EA-0EEC-47D1-B4B7-7B3BB866F02E}" type="pres">
      <dgm:prSet presAssocID="{62C4B5D1-B45F-47F8-A9EB-60189423CC06}" presName="node" presStyleLbl="node1" presStyleIdx="0" presStyleCnt="3" custScaleX="274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4E0B7E-66A0-4F52-B0A4-9F990DF14A08}" type="pres">
      <dgm:prSet presAssocID="{B4CE5ECE-3314-467A-B9BC-B564B8F28E48}" presName="sibTrans" presStyleCnt="0"/>
      <dgm:spPr/>
      <dgm:t>
        <a:bodyPr/>
        <a:lstStyle/>
        <a:p>
          <a:endParaRPr lang="ru-RU"/>
        </a:p>
      </dgm:t>
    </dgm:pt>
    <dgm:pt modelId="{086369E9-EF97-4FEF-826D-FAAF6155B009}" type="pres">
      <dgm:prSet presAssocID="{F4D6B767-C68A-4367-A634-80277A7B2D6C}" presName="node" presStyleLbl="node1" presStyleIdx="1" presStyleCnt="3" custScaleX="339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0F2C18-D255-41C3-A0F5-94FC07889F61}" type="pres">
      <dgm:prSet presAssocID="{0FB5EA23-3681-44C4-B744-03CA464BA313}" presName="sibTrans" presStyleCnt="0"/>
      <dgm:spPr/>
      <dgm:t>
        <a:bodyPr/>
        <a:lstStyle/>
        <a:p>
          <a:endParaRPr lang="ru-RU"/>
        </a:p>
      </dgm:t>
    </dgm:pt>
    <dgm:pt modelId="{407575BA-E37A-4DC3-ACC5-6D6F397A4B60}" type="pres">
      <dgm:prSet presAssocID="{11EC2B44-9AE4-4724-81F8-A53F5584A90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8BEE98-45F3-4379-9362-462A9D014679}" type="presOf" srcId="{9D073EE7-DA8B-4907-827A-EC2D1B22AACF}" destId="{407575BA-E37A-4DC3-ACC5-6D6F397A4B60}" srcOrd="0" destOrd="1" presId="urn:microsoft.com/office/officeart/2005/8/layout/hList6"/>
    <dgm:cxn modelId="{5A7F888F-7EB8-4043-9AD0-541047C5F9A1}" type="presOf" srcId="{62C4B5D1-B45F-47F8-A9EB-60189423CC06}" destId="{48B750EA-0EEC-47D1-B4B7-7B3BB866F02E}" srcOrd="0" destOrd="0" presId="urn:microsoft.com/office/officeart/2005/8/layout/hList6"/>
    <dgm:cxn modelId="{3AE93B54-66D1-4587-8745-E8E79EE6D99D}" srcId="{11EC2B44-9AE4-4724-81F8-A53F5584A906}" destId="{FB4A5554-0D27-4D01-81D6-68D5EA7CAC97}" srcOrd="2" destOrd="0" parTransId="{9C486E69-C6B6-4C27-897C-B602316235CD}" sibTransId="{D0B7E0A8-0F1B-4057-B9CA-51B3250292C2}"/>
    <dgm:cxn modelId="{F0058CCF-CD33-4B1C-BF0E-D6AD5693222A}" type="presOf" srcId="{FC3C7A27-D17F-4854-961E-CA77613C0BCF}" destId="{086369E9-EF97-4FEF-826D-FAAF6155B009}" srcOrd="0" destOrd="1" presId="urn:microsoft.com/office/officeart/2005/8/layout/hList6"/>
    <dgm:cxn modelId="{D0D5C865-04A7-438D-9000-40B70452C770}" srcId="{6CA94321-73DF-47BA-B9D7-EDA5F1318D06}" destId="{62C4B5D1-B45F-47F8-A9EB-60189423CC06}" srcOrd="0" destOrd="0" parTransId="{19FFA035-33FA-4B07-826D-9A6E68C5647F}" sibTransId="{B4CE5ECE-3314-467A-B9BC-B564B8F28E48}"/>
    <dgm:cxn modelId="{678A3989-52AB-4ACA-8CB8-E354DFB0C509}" type="presOf" srcId="{F4D6B767-C68A-4367-A634-80277A7B2D6C}" destId="{086369E9-EF97-4FEF-826D-FAAF6155B009}" srcOrd="0" destOrd="0" presId="urn:microsoft.com/office/officeart/2005/8/layout/hList6"/>
    <dgm:cxn modelId="{67925F61-1DD0-4AB3-9A26-B7A2205DD4D6}" srcId="{6CA94321-73DF-47BA-B9D7-EDA5F1318D06}" destId="{F4D6B767-C68A-4367-A634-80277A7B2D6C}" srcOrd="1" destOrd="0" parTransId="{18332E56-55AA-418B-9068-8996DAA849BD}" sibTransId="{0FB5EA23-3681-44C4-B744-03CA464BA313}"/>
    <dgm:cxn modelId="{885E2B7A-A64A-40CB-A266-0B56EC144EDE}" type="presOf" srcId="{BECF1B5E-C2D1-4123-AB8C-751ADE7ECFAD}" destId="{407575BA-E37A-4DC3-ACC5-6D6F397A4B60}" srcOrd="0" destOrd="6" presId="urn:microsoft.com/office/officeart/2005/8/layout/hList6"/>
    <dgm:cxn modelId="{F069C83F-4C71-485A-B84D-D67FA3FE9C36}" type="presOf" srcId="{8DBAD8D2-54F2-4DDE-8ADB-DB46D77473BA}" destId="{407575BA-E37A-4DC3-ACC5-6D6F397A4B60}" srcOrd="0" destOrd="5" presId="urn:microsoft.com/office/officeart/2005/8/layout/hList6"/>
    <dgm:cxn modelId="{F22DF1E8-6AE6-425F-A807-9110E9CE53F9}" srcId="{F4D6B767-C68A-4367-A634-80277A7B2D6C}" destId="{FC3C7A27-D17F-4854-961E-CA77613C0BCF}" srcOrd="0" destOrd="0" parTransId="{6B7FF5DB-F34F-4791-8548-2F12D0F00FDE}" sibTransId="{AB18470C-FCD6-4F77-8E07-3D4A7350BEC2}"/>
    <dgm:cxn modelId="{CA61CCBD-F475-40D8-9CBC-A7B67B525FBF}" type="presOf" srcId="{69FB45E9-0665-41F9-BB0B-EE2C8A7B9175}" destId="{48B750EA-0EEC-47D1-B4B7-7B3BB866F02E}" srcOrd="0" destOrd="1" presId="urn:microsoft.com/office/officeart/2005/8/layout/hList6"/>
    <dgm:cxn modelId="{649473F0-9D12-4B70-95FB-2C0B8AC3254D}" srcId="{11EC2B44-9AE4-4724-81F8-A53F5584A906}" destId="{02A11D49-2458-43B7-82AD-1B6609DE8013}" srcOrd="3" destOrd="0" parTransId="{44DB5AED-EC1B-45D1-9F3A-59C140951532}" sibTransId="{33D430D3-2D02-437C-8C3C-BC56934F8A4E}"/>
    <dgm:cxn modelId="{27546111-3D6D-4060-9578-AAEC3CD549D4}" srcId="{11EC2B44-9AE4-4724-81F8-A53F5584A906}" destId="{6B3AFEC0-1C75-4471-BE38-A7C25370AA3A}" srcOrd="1" destOrd="0" parTransId="{775D2AD6-842C-4C08-A8CD-1EFF417C10D8}" sibTransId="{9572915C-37AC-43DD-A494-1B64708F53A6}"/>
    <dgm:cxn modelId="{EF2971E9-05EC-4562-9779-B6B40FFF0D5D}" type="presOf" srcId="{7CCC0681-C588-4771-B8F0-94B90C304932}" destId="{48B750EA-0EEC-47D1-B4B7-7B3BB866F02E}" srcOrd="0" destOrd="2" presId="urn:microsoft.com/office/officeart/2005/8/layout/hList6"/>
    <dgm:cxn modelId="{C5DCB588-C8FB-4B09-8ABE-6CB6DECEFF12}" srcId="{62C4B5D1-B45F-47F8-A9EB-60189423CC06}" destId="{69FB45E9-0665-41F9-BB0B-EE2C8A7B9175}" srcOrd="0" destOrd="0" parTransId="{352047A3-0CE4-46F6-A5AA-4C1F1CC314B9}" sibTransId="{440F6F1A-A1FB-4FDE-81F8-0D8513E26C9D}"/>
    <dgm:cxn modelId="{87A32894-1A69-410B-AEF2-2D983B39816D}" type="presOf" srcId="{11EC2B44-9AE4-4724-81F8-A53F5584A906}" destId="{407575BA-E37A-4DC3-ACC5-6D6F397A4B60}" srcOrd="0" destOrd="0" presId="urn:microsoft.com/office/officeart/2005/8/layout/hList6"/>
    <dgm:cxn modelId="{419E7A1F-DE4B-4C3B-8B27-47DECBA737E6}" type="presOf" srcId="{FB4A5554-0D27-4D01-81D6-68D5EA7CAC97}" destId="{407575BA-E37A-4DC3-ACC5-6D6F397A4B60}" srcOrd="0" destOrd="3" presId="urn:microsoft.com/office/officeart/2005/8/layout/hList6"/>
    <dgm:cxn modelId="{11F76B7A-4A96-40AC-963A-6B8D3C385B49}" type="presOf" srcId="{02A11D49-2458-43B7-82AD-1B6609DE8013}" destId="{407575BA-E37A-4DC3-ACC5-6D6F397A4B60}" srcOrd="0" destOrd="4" presId="urn:microsoft.com/office/officeart/2005/8/layout/hList6"/>
    <dgm:cxn modelId="{2C50138E-258F-4ED9-8A57-66D14A8693CA}" srcId="{6CA94321-73DF-47BA-B9D7-EDA5F1318D06}" destId="{11EC2B44-9AE4-4724-81F8-A53F5584A906}" srcOrd="2" destOrd="0" parTransId="{CFDAC6FB-4014-409F-A2E5-103906E1C1AF}" sibTransId="{7DF9FA0D-4B58-48D4-AAC3-AA4CF4A458CA}"/>
    <dgm:cxn modelId="{679453AB-0C7B-4BA5-9D22-BEA8261BA520}" type="presOf" srcId="{6CA94321-73DF-47BA-B9D7-EDA5F1318D06}" destId="{DF368713-36B4-451D-96D0-B64684F9A315}" srcOrd="0" destOrd="0" presId="urn:microsoft.com/office/officeart/2005/8/layout/hList6"/>
    <dgm:cxn modelId="{85B25B8C-1E80-458E-A142-CFF007AFB241}" srcId="{11EC2B44-9AE4-4724-81F8-A53F5584A906}" destId="{8DBAD8D2-54F2-4DDE-8ADB-DB46D77473BA}" srcOrd="4" destOrd="0" parTransId="{AD0455B1-A64A-4D19-8387-289B2AD0E327}" sibTransId="{E2CA1F5B-991E-429B-90D9-95F20FB08892}"/>
    <dgm:cxn modelId="{07F6CD23-D935-4040-8B70-31A92EDF480E}" srcId="{11EC2B44-9AE4-4724-81F8-A53F5584A906}" destId="{BECF1B5E-C2D1-4123-AB8C-751ADE7ECFAD}" srcOrd="5" destOrd="0" parTransId="{53ADBAE5-8542-4244-A5C7-154D18015C68}" sibTransId="{15D5E009-A3C3-4FEA-9B3A-C724294E8DA5}"/>
    <dgm:cxn modelId="{47B9E91F-E0D5-43AD-8493-0C46303AD4E1}" type="presOf" srcId="{6B3AFEC0-1C75-4471-BE38-A7C25370AA3A}" destId="{407575BA-E37A-4DC3-ACC5-6D6F397A4B60}" srcOrd="0" destOrd="2" presId="urn:microsoft.com/office/officeart/2005/8/layout/hList6"/>
    <dgm:cxn modelId="{B49B3719-2A94-4C26-AFC9-8FEBDC8B72F0}" srcId="{62C4B5D1-B45F-47F8-A9EB-60189423CC06}" destId="{7CCC0681-C588-4771-B8F0-94B90C304932}" srcOrd="1" destOrd="0" parTransId="{1D72270F-ACEC-4C92-B77E-8CDA4032C11E}" sibTransId="{905DF323-799F-442A-84D1-A686E1B929C8}"/>
    <dgm:cxn modelId="{BD56C690-C8B3-4439-BF44-C4F6317AD258}" srcId="{11EC2B44-9AE4-4724-81F8-A53F5584A906}" destId="{9D073EE7-DA8B-4907-827A-EC2D1B22AACF}" srcOrd="0" destOrd="0" parTransId="{B739CA84-69CF-47F0-83EE-51B91BB1C242}" sibTransId="{A02E6A18-CFC2-4D1A-AF83-FE1DF707AFF1}"/>
    <dgm:cxn modelId="{5BD9A304-5F50-467A-AD4E-DFF63464FF62}" type="presParOf" srcId="{DF368713-36B4-451D-96D0-B64684F9A315}" destId="{48B750EA-0EEC-47D1-B4B7-7B3BB866F02E}" srcOrd="0" destOrd="0" presId="urn:microsoft.com/office/officeart/2005/8/layout/hList6"/>
    <dgm:cxn modelId="{3D73F784-4ACD-4070-84F6-885A3E6D934C}" type="presParOf" srcId="{DF368713-36B4-451D-96D0-B64684F9A315}" destId="{894E0B7E-66A0-4F52-B0A4-9F990DF14A08}" srcOrd="1" destOrd="0" presId="urn:microsoft.com/office/officeart/2005/8/layout/hList6"/>
    <dgm:cxn modelId="{33AD383F-AFD4-4395-9AF2-47E05F028800}" type="presParOf" srcId="{DF368713-36B4-451D-96D0-B64684F9A315}" destId="{086369E9-EF97-4FEF-826D-FAAF6155B009}" srcOrd="2" destOrd="0" presId="urn:microsoft.com/office/officeart/2005/8/layout/hList6"/>
    <dgm:cxn modelId="{27A97F65-AA81-41F1-9C9D-0E0FE82AF633}" type="presParOf" srcId="{DF368713-36B4-451D-96D0-B64684F9A315}" destId="{8E0F2C18-D255-41C3-A0F5-94FC07889F61}" srcOrd="3" destOrd="0" presId="urn:microsoft.com/office/officeart/2005/8/layout/hList6"/>
    <dgm:cxn modelId="{BBF9CAB0-7473-4F0F-9786-3B8127DF57EE}" type="presParOf" srcId="{DF368713-36B4-451D-96D0-B64684F9A315}" destId="{407575BA-E37A-4DC3-ACC5-6D6F397A4B60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4456C7F-F4D3-4558-97ED-DDEA4F4B588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80FADD3-ED4A-4309-8C03-10708042669C}">
      <dgm:prSet phldrT="[Текст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Проект «Наш двор против скуки»</a:t>
          </a:r>
          <a:endParaRPr lang="ru-RU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A83DF71D-7CEE-4D9B-9047-BFAED9F58D90}" type="parTrans" cxnId="{8B43A897-F8E6-44B3-8733-BFEBFAF278A1}">
      <dgm:prSet/>
      <dgm:spPr/>
      <dgm:t>
        <a:bodyPr/>
        <a:lstStyle/>
        <a:p>
          <a:endParaRPr lang="ru-RU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668D1A4C-1F23-455B-9DEE-A8D4B3C51914}" type="sibTrans" cxnId="{8B43A897-F8E6-44B3-8733-BFEBFAF278A1}">
      <dgm:prSet/>
      <dgm:spPr/>
      <dgm:t>
        <a:bodyPr/>
        <a:lstStyle/>
        <a:p>
          <a:endParaRPr lang="ru-RU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6EC1F7B1-4161-4653-BFFE-8F4CAEECAE8A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С 01.06. по 22.06.2018</a:t>
          </a:r>
        </a:p>
        <a:p>
          <a:r>
            <a:rPr lang="ru-RU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р.п</a:t>
          </a:r>
          <a:r>
            <a: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. Ильиногорск</a:t>
          </a:r>
          <a:endParaRPr lang="ru-RU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2DCCC4B8-5808-4669-992E-2D056089679E}" type="parTrans" cxnId="{2B1D6E19-40F6-4A32-8FD9-57E5D4D1B115}">
      <dgm:prSet>
        <dgm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499AED2C-EE44-4A97-9AAA-3A356660D336}" type="sibTrans" cxnId="{2B1D6E19-40F6-4A32-8FD9-57E5D4D1B115}">
      <dgm:prSet/>
      <dgm:spPr/>
      <dgm:t>
        <a:bodyPr/>
        <a:lstStyle/>
        <a:p>
          <a:endParaRPr lang="ru-RU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B5CB72CE-DD05-4F45-BB80-D689BDD95825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С 01.08. по 22.08.2017г.                                    г. Володарск, ДК Юбилейный</a:t>
          </a:r>
          <a:endParaRPr lang="ru-RU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EFBE5E60-F40B-4703-8A0C-83495DA04183}" type="parTrans" cxnId="{0EE4FBDF-AB98-4080-AAB5-FC935E5D4EB6}">
      <dgm:prSet>
        <dgm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F88C5542-6A3D-47E8-ADAB-2FABF9783E36}" type="sibTrans" cxnId="{0EE4FBDF-AB98-4080-AAB5-FC935E5D4EB6}">
      <dgm:prSet/>
      <dgm:spPr/>
      <dgm:t>
        <a:bodyPr/>
        <a:lstStyle/>
        <a:p>
          <a:endParaRPr lang="ru-RU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2D996E30-6D95-4217-9B40-D3F145B79F7F}" type="pres">
      <dgm:prSet presAssocID="{94456C7F-F4D3-4558-97ED-DDEA4F4B588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E5B9C3-3738-4191-BD84-81ED208057CF}" type="pres">
      <dgm:prSet presAssocID="{B80FADD3-ED4A-4309-8C03-10708042669C}" presName="root1" presStyleCnt="0"/>
      <dgm:spPr/>
    </dgm:pt>
    <dgm:pt modelId="{3630A0FC-C0F4-4D5C-BF16-55C69F9A3A3B}" type="pres">
      <dgm:prSet presAssocID="{B80FADD3-ED4A-4309-8C03-10708042669C}" presName="LevelOneTextNode" presStyleLbl="node0" presStyleIdx="0" presStyleCnt="1" custLinFactX="-187520" custLinFactNeighborX="-200000" custLinFactNeighborY="-20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6FF7BB-6F6D-4EB8-A257-DCE5B8248F5F}" type="pres">
      <dgm:prSet presAssocID="{B80FADD3-ED4A-4309-8C03-10708042669C}" presName="level2hierChild" presStyleCnt="0"/>
      <dgm:spPr/>
    </dgm:pt>
    <dgm:pt modelId="{57BC267D-D4E9-47F6-80EF-8486E6573F7F}" type="pres">
      <dgm:prSet presAssocID="{2DCCC4B8-5808-4669-992E-2D056089679E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4998B801-66C1-43D5-8C98-B751704E76EB}" type="pres">
      <dgm:prSet presAssocID="{2DCCC4B8-5808-4669-992E-2D056089679E}" presName="connTx" presStyleLbl="parChTrans1D2" presStyleIdx="0" presStyleCnt="2"/>
      <dgm:spPr/>
      <dgm:t>
        <a:bodyPr/>
        <a:lstStyle/>
        <a:p>
          <a:endParaRPr lang="ru-RU"/>
        </a:p>
      </dgm:t>
    </dgm:pt>
    <dgm:pt modelId="{FB05E158-8396-4B1A-88A8-36731A2529DE}" type="pres">
      <dgm:prSet presAssocID="{6EC1F7B1-4161-4653-BFFE-8F4CAEECAE8A}" presName="root2" presStyleCnt="0"/>
      <dgm:spPr/>
    </dgm:pt>
    <dgm:pt modelId="{2BC1BBEF-BBFB-4BBF-8BDF-6DA2A040C02C}" type="pres">
      <dgm:prSet presAssocID="{6EC1F7B1-4161-4653-BFFE-8F4CAEECAE8A}" presName="LevelTwoTextNode" presStyleLbl="node2" presStyleIdx="0" presStyleCnt="2" custScaleX="221490" custScaleY="2233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7D65E3-78D8-43AD-8443-E867E4D7BA34}" type="pres">
      <dgm:prSet presAssocID="{6EC1F7B1-4161-4653-BFFE-8F4CAEECAE8A}" presName="level3hierChild" presStyleCnt="0"/>
      <dgm:spPr/>
    </dgm:pt>
    <dgm:pt modelId="{34EF4478-030A-4895-8A6B-12FD8626F161}" type="pres">
      <dgm:prSet presAssocID="{EFBE5E60-F40B-4703-8A0C-83495DA04183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B1C1E017-F2E4-4642-9B5C-C97CDFD40076}" type="pres">
      <dgm:prSet presAssocID="{EFBE5E60-F40B-4703-8A0C-83495DA04183}" presName="connTx" presStyleLbl="parChTrans1D2" presStyleIdx="1" presStyleCnt="2"/>
      <dgm:spPr/>
      <dgm:t>
        <a:bodyPr/>
        <a:lstStyle/>
        <a:p>
          <a:endParaRPr lang="ru-RU"/>
        </a:p>
      </dgm:t>
    </dgm:pt>
    <dgm:pt modelId="{E9365BA8-CDE4-480F-AB59-9AEF91A710B3}" type="pres">
      <dgm:prSet presAssocID="{B5CB72CE-DD05-4F45-BB80-D689BDD95825}" presName="root2" presStyleCnt="0"/>
      <dgm:spPr/>
    </dgm:pt>
    <dgm:pt modelId="{1419AF9E-5001-4899-911C-62E8A8924D56}" type="pres">
      <dgm:prSet presAssocID="{B5CB72CE-DD05-4F45-BB80-D689BDD95825}" presName="LevelTwoTextNode" presStyleLbl="node2" presStyleIdx="1" presStyleCnt="2" custScaleX="221490" custScaleY="1909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B7E71A-BF8B-4951-9621-264CAC863EB0}" type="pres">
      <dgm:prSet presAssocID="{B5CB72CE-DD05-4F45-BB80-D689BDD95825}" presName="level3hierChild" presStyleCnt="0"/>
      <dgm:spPr/>
    </dgm:pt>
  </dgm:ptLst>
  <dgm:cxnLst>
    <dgm:cxn modelId="{7A9F167E-A9A2-4DF2-BC07-CF2999B16019}" type="presOf" srcId="{EFBE5E60-F40B-4703-8A0C-83495DA04183}" destId="{B1C1E017-F2E4-4642-9B5C-C97CDFD40076}" srcOrd="1" destOrd="0" presId="urn:microsoft.com/office/officeart/2008/layout/HorizontalMultiLevelHierarchy"/>
    <dgm:cxn modelId="{8B43A897-F8E6-44B3-8733-BFEBFAF278A1}" srcId="{94456C7F-F4D3-4558-97ED-DDEA4F4B5886}" destId="{B80FADD3-ED4A-4309-8C03-10708042669C}" srcOrd="0" destOrd="0" parTransId="{A83DF71D-7CEE-4D9B-9047-BFAED9F58D90}" sibTransId="{668D1A4C-1F23-455B-9DEE-A8D4B3C51914}"/>
    <dgm:cxn modelId="{0EE4FBDF-AB98-4080-AAB5-FC935E5D4EB6}" srcId="{B80FADD3-ED4A-4309-8C03-10708042669C}" destId="{B5CB72CE-DD05-4F45-BB80-D689BDD95825}" srcOrd="1" destOrd="0" parTransId="{EFBE5E60-F40B-4703-8A0C-83495DA04183}" sibTransId="{F88C5542-6A3D-47E8-ADAB-2FABF9783E36}"/>
    <dgm:cxn modelId="{147E7498-2137-4262-BA13-91741BA20F2F}" type="presOf" srcId="{2DCCC4B8-5808-4669-992E-2D056089679E}" destId="{57BC267D-D4E9-47F6-80EF-8486E6573F7F}" srcOrd="0" destOrd="0" presId="urn:microsoft.com/office/officeart/2008/layout/HorizontalMultiLevelHierarchy"/>
    <dgm:cxn modelId="{2B1D6E19-40F6-4A32-8FD9-57E5D4D1B115}" srcId="{B80FADD3-ED4A-4309-8C03-10708042669C}" destId="{6EC1F7B1-4161-4653-BFFE-8F4CAEECAE8A}" srcOrd="0" destOrd="0" parTransId="{2DCCC4B8-5808-4669-992E-2D056089679E}" sibTransId="{499AED2C-EE44-4A97-9AAA-3A356660D336}"/>
    <dgm:cxn modelId="{46C56ACE-AA39-4C93-A022-8C55DC69F19B}" type="presOf" srcId="{B5CB72CE-DD05-4F45-BB80-D689BDD95825}" destId="{1419AF9E-5001-4899-911C-62E8A8924D56}" srcOrd="0" destOrd="0" presId="urn:microsoft.com/office/officeart/2008/layout/HorizontalMultiLevelHierarchy"/>
    <dgm:cxn modelId="{D44C9B77-94B7-406D-91FC-29302105155D}" type="presOf" srcId="{B80FADD3-ED4A-4309-8C03-10708042669C}" destId="{3630A0FC-C0F4-4D5C-BF16-55C69F9A3A3B}" srcOrd="0" destOrd="0" presId="urn:microsoft.com/office/officeart/2008/layout/HorizontalMultiLevelHierarchy"/>
    <dgm:cxn modelId="{3516E77D-7C60-469B-A1DE-941A3454E661}" type="presOf" srcId="{EFBE5E60-F40B-4703-8A0C-83495DA04183}" destId="{34EF4478-030A-4895-8A6B-12FD8626F161}" srcOrd="0" destOrd="0" presId="urn:microsoft.com/office/officeart/2008/layout/HorizontalMultiLevelHierarchy"/>
    <dgm:cxn modelId="{B75B5451-F22F-4DAA-ABCC-4A95C08F155C}" type="presOf" srcId="{94456C7F-F4D3-4558-97ED-DDEA4F4B5886}" destId="{2D996E30-6D95-4217-9B40-D3F145B79F7F}" srcOrd="0" destOrd="0" presId="urn:microsoft.com/office/officeart/2008/layout/HorizontalMultiLevelHierarchy"/>
    <dgm:cxn modelId="{0A0DBD7B-A82B-4F7B-A83B-752BF2DD21CA}" type="presOf" srcId="{6EC1F7B1-4161-4653-BFFE-8F4CAEECAE8A}" destId="{2BC1BBEF-BBFB-4BBF-8BDF-6DA2A040C02C}" srcOrd="0" destOrd="0" presId="urn:microsoft.com/office/officeart/2008/layout/HorizontalMultiLevelHierarchy"/>
    <dgm:cxn modelId="{C1EADBB9-38F5-46F3-872A-07AE83C3CDF3}" type="presOf" srcId="{2DCCC4B8-5808-4669-992E-2D056089679E}" destId="{4998B801-66C1-43D5-8C98-B751704E76EB}" srcOrd="1" destOrd="0" presId="urn:microsoft.com/office/officeart/2008/layout/HorizontalMultiLevelHierarchy"/>
    <dgm:cxn modelId="{32073014-B11B-400B-9063-88B7D832DC21}" type="presParOf" srcId="{2D996E30-6D95-4217-9B40-D3F145B79F7F}" destId="{D0E5B9C3-3738-4191-BD84-81ED208057CF}" srcOrd="0" destOrd="0" presId="urn:microsoft.com/office/officeart/2008/layout/HorizontalMultiLevelHierarchy"/>
    <dgm:cxn modelId="{665E036B-F974-4AA8-BF08-8E149B7A2337}" type="presParOf" srcId="{D0E5B9C3-3738-4191-BD84-81ED208057CF}" destId="{3630A0FC-C0F4-4D5C-BF16-55C69F9A3A3B}" srcOrd="0" destOrd="0" presId="urn:microsoft.com/office/officeart/2008/layout/HorizontalMultiLevelHierarchy"/>
    <dgm:cxn modelId="{CF15B4A6-D74E-4D63-9E60-9CA49F82FAFB}" type="presParOf" srcId="{D0E5B9C3-3738-4191-BD84-81ED208057CF}" destId="{7D6FF7BB-6F6D-4EB8-A257-DCE5B8248F5F}" srcOrd="1" destOrd="0" presId="urn:microsoft.com/office/officeart/2008/layout/HorizontalMultiLevelHierarchy"/>
    <dgm:cxn modelId="{84206AA6-D87C-47D6-BF67-81782B3FC4E2}" type="presParOf" srcId="{7D6FF7BB-6F6D-4EB8-A257-DCE5B8248F5F}" destId="{57BC267D-D4E9-47F6-80EF-8486E6573F7F}" srcOrd="0" destOrd="0" presId="urn:microsoft.com/office/officeart/2008/layout/HorizontalMultiLevelHierarchy"/>
    <dgm:cxn modelId="{E8F415DB-C009-42C4-B19E-D716F740644B}" type="presParOf" srcId="{57BC267D-D4E9-47F6-80EF-8486E6573F7F}" destId="{4998B801-66C1-43D5-8C98-B751704E76EB}" srcOrd="0" destOrd="0" presId="urn:microsoft.com/office/officeart/2008/layout/HorizontalMultiLevelHierarchy"/>
    <dgm:cxn modelId="{7308B467-457A-4588-84D7-88F432175C2A}" type="presParOf" srcId="{7D6FF7BB-6F6D-4EB8-A257-DCE5B8248F5F}" destId="{FB05E158-8396-4B1A-88A8-36731A2529DE}" srcOrd="1" destOrd="0" presId="urn:microsoft.com/office/officeart/2008/layout/HorizontalMultiLevelHierarchy"/>
    <dgm:cxn modelId="{2C827EDA-31F7-46BB-8A40-32116B0BD723}" type="presParOf" srcId="{FB05E158-8396-4B1A-88A8-36731A2529DE}" destId="{2BC1BBEF-BBFB-4BBF-8BDF-6DA2A040C02C}" srcOrd="0" destOrd="0" presId="urn:microsoft.com/office/officeart/2008/layout/HorizontalMultiLevelHierarchy"/>
    <dgm:cxn modelId="{BD388A6F-4DD2-4B0D-A0D9-66F7DB0647D2}" type="presParOf" srcId="{FB05E158-8396-4B1A-88A8-36731A2529DE}" destId="{547D65E3-78D8-43AD-8443-E867E4D7BA34}" srcOrd="1" destOrd="0" presId="urn:microsoft.com/office/officeart/2008/layout/HorizontalMultiLevelHierarchy"/>
    <dgm:cxn modelId="{F47B9DBB-5D88-4A93-A2A4-8327DF79037B}" type="presParOf" srcId="{7D6FF7BB-6F6D-4EB8-A257-DCE5B8248F5F}" destId="{34EF4478-030A-4895-8A6B-12FD8626F161}" srcOrd="2" destOrd="0" presId="urn:microsoft.com/office/officeart/2008/layout/HorizontalMultiLevelHierarchy"/>
    <dgm:cxn modelId="{17216EAE-8C49-49BA-BF6C-2FC7FC0D3D81}" type="presParOf" srcId="{34EF4478-030A-4895-8A6B-12FD8626F161}" destId="{B1C1E017-F2E4-4642-9B5C-C97CDFD40076}" srcOrd="0" destOrd="0" presId="urn:microsoft.com/office/officeart/2008/layout/HorizontalMultiLevelHierarchy"/>
    <dgm:cxn modelId="{1FC4F3D9-4207-4CEE-9ED3-A7357F1B48BC}" type="presParOf" srcId="{7D6FF7BB-6F6D-4EB8-A257-DCE5B8248F5F}" destId="{E9365BA8-CDE4-480F-AB59-9AEF91A710B3}" srcOrd="3" destOrd="0" presId="urn:microsoft.com/office/officeart/2008/layout/HorizontalMultiLevelHierarchy"/>
    <dgm:cxn modelId="{B2F4994C-67B7-4815-B35B-2271E70DF07E}" type="presParOf" srcId="{E9365BA8-CDE4-480F-AB59-9AEF91A710B3}" destId="{1419AF9E-5001-4899-911C-62E8A8924D56}" srcOrd="0" destOrd="0" presId="urn:microsoft.com/office/officeart/2008/layout/HorizontalMultiLevelHierarchy"/>
    <dgm:cxn modelId="{0E109B85-1855-49F1-9527-6313B81C4D5B}" type="presParOf" srcId="{E9365BA8-CDE4-480F-AB59-9AEF91A710B3}" destId="{C4B7E71A-BF8B-4951-9621-264CAC863EB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C325B6A-1275-47F5-A2C2-B3D8F3A0C539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6EAE5AE-A354-45C9-A7FA-F1700A71ADA4}">
      <dgm:prSet phldrT="[Текст]" custT="1"/>
      <dgm:spPr/>
      <dgm:t>
        <a:bodyPr/>
        <a:lstStyle/>
        <a:p>
          <a:r>
            <a:rPr lang="ru-RU" sz="20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Внутрипоселенческие игры – 600 человек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79F8E732-E3CC-4B6F-A4E9-6E8956E5AAD5}" type="parTrans" cxnId="{5826C2A2-003C-438F-8583-20049AB23B9D}">
      <dgm:prSet/>
      <dgm:spPr/>
      <dgm:t>
        <a:bodyPr/>
        <a:lstStyle/>
        <a:p>
          <a:endParaRPr lang="ru-RU" sz="20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BF7152BB-A919-4645-9267-E607713CE69C}" type="sibTrans" cxnId="{5826C2A2-003C-438F-8583-20049AB23B9D}">
      <dgm:prSet/>
      <dgm:spPr/>
      <dgm:t>
        <a:bodyPr/>
        <a:lstStyle/>
        <a:p>
          <a:endParaRPr lang="ru-RU" sz="20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692A2B4C-9415-47CB-BBEA-4F3F952A384B}">
      <dgm:prSet phldrT="[Текст]" custT="1"/>
      <dgm:spPr/>
      <dgm:t>
        <a:bodyPr/>
        <a:lstStyle/>
        <a:p>
          <a:r>
            <a:rPr lang="ru-RU" sz="20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Межпоселенческие игры – 230 человек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5B772560-1253-4AA6-8531-B97414D740A4}" type="parTrans" cxnId="{1E3D9022-25E7-475F-A15A-C517783B5BDB}">
      <dgm:prSet/>
      <dgm:spPr/>
      <dgm:t>
        <a:bodyPr/>
        <a:lstStyle/>
        <a:p>
          <a:endParaRPr lang="ru-RU" sz="20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112E5D17-2EC8-45E5-A4C9-5C418E0AD8E5}" type="sibTrans" cxnId="{1E3D9022-25E7-475F-A15A-C517783B5BDB}">
      <dgm:prSet/>
      <dgm:spPr/>
      <dgm:t>
        <a:bodyPr/>
        <a:lstStyle/>
        <a:p>
          <a:endParaRPr lang="ru-RU" sz="20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B99E825A-71C5-40EB-9C72-982552DDA541}">
      <dgm:prSet phldrT="[Текст]" custT="1"/>
      <dgm:spPr/>
      <dgm:t>
        <a:bodyPr/>
        <a:lstStyle/>
        <a:p>
          <a:r>
            <a:rPr lang="ru-RU" sz="20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Финальные игры – 150 человек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905BF8F3-E664-45B0-9C6D-2F48F0221EB2}" type="parTrans" cxnId="{8DEA5821-3654-4235-850D-AAC840EBF850}">
      <dgm:prSet/>
      <dgm:spPr/>
      <dgm:t>
        <a:bodyPr/>
        <a:lstStyle/>
        <a:p>
          <a:endParaRPr lang="ru-RU" sz="20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47F3CF66-C9FA-4578-B870-D7BE3BEEA5A8}" type="sibTrans" cxnId="{8DEA5821-3654-4235-850D-AAC840EBF850}">
      <dgm:prSet/>
      <dgm:spPr/>
      <dgm:t>
        <a:bodyPr/>
        <a:lstStyle/>
        <a:p>
          <a:endParaRPr lang="ru-RU" sz="20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329A8F27-E72F-4453-88A6-1DA2AAE260F8}" type="pres">
      <dgm:prSet presAssocID="{AC325B6A-1275-47F5-A2C2-B3D8F3A0C53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AEF60E-1187-44DF-8D76-4F941CC9AECA}" type="pres">
      <dgm:prSet presAssocID="{26EAE5AE-A354-45C9-A7FA-F1700A71ADA4}" presName="parentLin" presStyleCnt="0"/>
      <dgm:spPr/>
      <dgm:t>
        <a:bodyPr/>
        <a:lstStyle/>
        <a:p>
          <a:endParaRPr lang="ru-RU"/>
        </a:p>
      </dgm:t>
    </dgm:pt>
    <dgm:pt modelId="{D849AF5C-4B5C-41E9-90F7-1B49EA9D9BB2}" type="pres">
      <dgm:prSet presAssocID="{26EAE5AE-A354-45C9-A7FA-F1700A71ADA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92763DD-D505-433E-A95F-9ED86C228C10}" type="pres">
      <dgm:prSet presAssocID="{26EAE5AE-A354-45C9-A7FA-F1700A71ADA4}" presName="parentText" presStyleLbl="node1" presStyleIdx="0" presStyleCnt="3" custScaleX="132588" custScaleY="2146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336860-E3B1-4D19-87BA-C67DFB171E09}" type="pres">
      <dgm:prSet presAssocID="{26EAE5AE-A354-45C9-A7FA-F1700A71ADA4}" presName="negativeSpace" presStyleCnt="0"/>
      <dgm:spPr/>
      <dgm:t>
        <a:bodyPr/>
        <a:lstStyle/>
        <a:p>
          <a:endParaRPr lang="ru-RU"/>
        </a:p>
      </dgm:t>
    </dgm:pt>
    <dgm:pt modelId="{6AAFAC4B-F044-4595-AB93-8C11795C3067}" type="pres">
      <dgm:prSet presAssocID="{26EAE5AE-A354-45C9-A7FA-F1700A71ADA4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BF91CC-65ED-4481-9D94-5CD9930B088F}" type="pres">
      <dgm:prSet presAssocID="{BF7152BB-A919-4645-9267-E607713CE69C}" presName="spaceBetweenRectangles" presStyleCnt="0"/>
      <dgm:spPr/>
      <dgm:t>
        <a:bodyPr/>
        <a:lstStyle/>
        <a:p>
          <a:endParaRPr lang="ru-RU"/>
        </a:p>
      </dgm:t>
    </dgm:pt>
    <dgm:pt modelId="{8EA282E5-244A-4786-B960-640FD393C8EB}" type="pres">
      <dgm:prSet presAssocID="{692A2B4C-9415-47CB-BBEA-4F3F952A384B}" presName="parentLin" presStyleCnt="0"/>
      <dgm:spPr/>
      <dgm:t>
        <a:bodyPr/>
        <a:lstStyle/>
        <a:p>
          <a:endParaRPr lang="ru-RU"/>
        </a:p>
      </dgm:t>
    </dgm:pt>
    <dgm:pt modelId="{9AEB598A-2165-4D1C-A27A-DBD312DA7BD1}" type="pres">
      <dgm:prSet presAssocID="{692A2B4C-9415-47CB-BBEA-4F3F952A384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A4DBD56-1316-4614-9C86-4E02AEEA3FC7}" type="pres">
      <dgm:prSet presAssocID="{692A2B4C-9415-47CB-BBEA-4F3F952A384B}" presName="parentText" presStyleLbl="node1" presStyleIdx="1" presStyleCnt="3" custScaleX="130882" custScaleY="1855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9D6083-F106-40C2-9F82-308C3EEA2B3A}" type="pres">
      <dgm:prSet presAssocID="{692A2B4C-9415-47CB-BBEA-4F3F952A384B}" presName="negativeSpace" presStyleCnt="0"/>
      <dgm:spPr/>
      <dgm:t>
        <a:bodyPr/>
        <a:lstStyle/>
        <a:p>
          <a:endParaRPr lang="ru-RU"/>
        </a:p>
      </dgm:t>
    </dgm:pt>
    <dgm:pt modelId="{572E71CD-6E2B-402B-8B8A-A854C4D7C485}" type="pres">
      <dgm:prSet presAssocID="{692A2B4C-9415-47CB-BBEA-4F3F952A384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CC0C7E-15E2-47BD-A3B6-4C6F43B18B17}" type="pres">
      <dgm:prSet presAssocID="{112E5D17-2EC8-45E5-A4C9-5C418E0AD8E5}" presName="spaceBetweenRectangles" presStyleCnt="0"/>
      <dgm:spPr/>
      <dgm:t>
        <a:bodyPr/>
        <a:lstStyle/>
        <a:p>
          <a:endParaRPr lang="ru-RU"/>
        </a:p>
      </dgm:t>
    </dgm:pt>
    <dgm:pt modelId="{A4B25769-032D-4FD9-A80E-7B1420527706}" type="pres">
      <dgm:prSet presAssocID="{B99E825A-71C5-40EB-9C72-982552DDA541}" presName="parentLin" presStyleCnt="0"/>
      <dgm:spPr/>
      <dgm:t>
        <a:bodyPr/>
        <a:lstStyle/>
        <a:p>
          <a:endParaRPr lang="ru-RU"/>
        </a:p>
      </dgm:t>
    </dgm:pt>
    <dgm:pt modelId="{E014A00C-AD05-47FD-885E-02B02C7632C2}" type="pres">
      <dgm:prSet presAssocID="{B99E825A-71C5-40EB-9C72-982552DDA54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E3D6883F-EA0A-4322-9D78-4568BD39790B}" type="pres">
      <dgm:prSet presAssocID="{B99E825A-71C5-40EB-9C72-982552DDA541}" presName="parentText" presStyleLbl="node1" presStyleIdx="2" presStyleCnt="3" custScaleX="131976" custScaleY="1938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494348-AB6D-4C01-8AFF-21C9F515A711}" type="pres">
      <dgm:prSet presAssocID="{B99E825A-71C5-40EB-9C72-982552DDA541}" presName="negativeSpace" presStyleCnt="0"/>
      <dgm:spPr/>
      <dgm:t>
        <a:bodyPr/>
        <a:lstStyle/>
        <a:p>
          <a:endParaRPr lang="ru-RU"/>
        </a:p>
      </dgm:t>
    </dgm:pt>
    <dgm:pt modelId="{86FF9557-9FAB-49FD-9D7D-9D5A3FC2004C}" type="pres">
      <dgm:prSet presAssocID="{B99E825A-71C5-40EB-9C72-982552DDA54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6BD031-A974-499A-804E-AE2EADC91253}" type="presOf" srcId="{692A2B4C-9415-47CB-BBEA-4F3F952A384B}" destId="{AA4DBD56-1316-4614-9C86-4E02AEEA3FC7}" srcOrd="1" destOrd="0" presId="urn:microsoft.com/office/officeart/2005/8/layout/list1"/>
    <dgm:cxn modelId="{F698732E-6940-4E0C-BD94-14ECD3F7CE0E}" type="presOf" srcId="{26EAE5AE-A354-45C9-A7FA-F1700A71ADA4}" destId="{D849AF5C-4B5C-41E9-90F7-1B49EA9D9BB2}" srcOrd="0" destOrd="0" presId="urn:microsoft.com/office/officeart/2005/8/layout/list1"/>
    <dgm:cxn modelId="{1E3D9022-25E7-475F-A15A-C517783B5BDB}" srcId="{AC325B6A-1275-47F5-A2C2-B3D8F3A0C539}" destId="{692A2B4C-9415-47CB-BBEA-4F3F952A384B}" srcOrd="1" destOrd="0" parTransId="{5B772560-1253-4AA6-8531-B97414D740A4}" sibTransId="{112E5D17-2EC8-45E5-A4C9-5C418E0AD8E5}"/>
    <dgm:cxn modelId="{8DEA5821-3654-4235-850D-AAC840EBF850}" srcId="{AC325B6A-1275-47F5-A2C2-B3D8F3A0C539}" destId="{B99E825A-71C5-40EB-9C72-982552DDA541}" srcOrd="2" destOrd="0" parTransId="{905BF8F3-E664-45B0-9C6D-2F48F0221EB2}" sibTransId="{47F3CF66-C9FA-4578-B870-D7BE3BEEA5A8}"/>
    <dgm:cxn modelId="{52CEEE41-700D-4C88-8116-37736309AB1E}" type="presOf" srcId="{B99E825A-71C5-40EB-9C72-982552DDA541}" destId="{E014A00C-AD05-47FD-885E-02B02C7632C2}" srcOrd="0" destOrd="0" presId="urn:microsoft.com/office/officeart/2005/8/layout/list1"/>
    <dgm:cxn modelId="{773BD807-8A20-483C-8D92-66801BB32CC0}" type="presOf" srcId="{B99E825A-71C5-40EB-9C72-982552DDA541}" destId="{E3D6883F-EA0A-4322-9D78-4568BD39790B}" srcOrd="1" destOrd="0" presId="urn:microsoft.com/office/officeart/2005/8/layout/list1"/>
    <dgm:cxn modelId="{BB7CB839-1900-4CA0-BB83-9D99439F72ED}" type="presOf" srcId="{26EAE5AE-A354-45C9-A7FA-F1700A71ADA4}" destId="{392763DD-D505-433E-A95F-9ED86C228C10}" srcOrd="1" destOrd="0" presId="urn:microsoft.com/office/officeart/2005/8/layout/list1"/>
    <dgm:cxn modelId="{9B737A0F-97F4-4895-90C7-D7E0A546BC4F}" type="presOf" srcId="{692A2B4C-9415-47CB-BBEA-4F3F952A384B}" destId="{9AEB598A-2165-4D1C-A27A-DBD312DA7BD1}" srcOrd="0" destOrd="0" presId="urn:microsoft.com/office/officeart/2005/8/layout/list1"/>
    <dgm:cxn modelId="{5826C2A2-003C-438F-8583-20049AB23B9D}" srcId="{AC325B6A-1275-47F5-A2C2-B3D8F3A0C539}" destId="{26EAE5AE-A354-45C9-A7FA-F1700A71ADA4}" srcOrd="0" destOrd="0" parTransId="{79F8E732-E3CC-4B6F-A4E9-6E8956E5AAD5}" sibTransId="{BF7152BB-A919-4645-9267-E607713CE69C}"/>
    <dgm:cxn modelId="{4EC07C67-9522-428B-9404-0A4493A8754B}" type="presOf" srcId="{AC325B6A-1275-47F5-A2C2-B3D8F3A0C539}" destId="{329A8F27-E72F-4453-88A6-1DA2AAE260F8}" srcOrd="0" destOrd="0" presId="urn:microsoft.com/office/officeart/2005/8/layout/list1"/>
    <dgm:cxn modelId="{D515BB05-D1A7-4BA6-A7BD-4026B8F974CB}" type="presParOf" srcId="{329A8F27-E72F-4453-88A6-1DA2AAE260F8}" destId="{E5AEF60E-1187-44DF-8D76-4F941CC9AECA}" srcOrd="0" destOrd="0" presId="urn:microsoft.com/office/officeart/2005/8/layout/list1"/>
    <dgm:cxn modelId="{A33137B5-D5D2-4EFB-83D5-1CE13FB61484}" type="presParOf" srcId="{E5AEF60E-1187-44DF-8D76-4F941CC9AECA}" destId="{D849AF5C-4B5C-41E9-90F7-1B49EA9D9BB2}" srcOrd="0" destOrd="0" presId="urn:microsoft.com/office/officeart/2005/8/layout/list1"/>
    <dgm:cxn modelId="{F3C1D585-4F2D-44E7-86C7-E391643CB740}" type="presParOf" srcId="{E5AEF60E-1187-44DF-8D76-4F941CC9AECA}" destId="{392763DD-D505-433E-A95F-9ED86C228C10}" srcOrd="1" destOrd="0" presId="urn:microsoft.com/office/officeart/2005/8/layout/list1"/>
    <dgm:cxn modelId="{BD2AD83C-EAA0-43AC-AD52-F7BEB5DE902F}" type="presParOf" srcId="{329A8F27-E72F-4453-88A6-1DA2AAE260F8}" destId="{34336860-E3B1-4D19-87BA-C67DFB171E09}" srcOrd="1" destOrd="0" presId="urn:microsoft.com/office/officeart/2005/8/layout/list1"/>
    <dgm:cxn modelId="{FFB2DCEE-65D5-4588-9A18-FDD5B10AEA6B}" type="presParOf" srcId="{329A8F27-E72F-4453-88A6-1DA2AAE260F8}" destId="{6AAFAC4B-F044-4595-AB93-8C11795C3067}" srcOrd="2" destOrd="0" presId="urn:microsoft.com/office/officeart/2005/8/layout/list1"/>
    <dgm:cxn modelId="{3A4C2C22-C0D9-4877-90D6-FA19ADA59191}" type="presParOf" srcId="{329A8F27-E72F-4453-88A6-1DA2AAE260F8}" destId="{83BF91CC-65ED-4481-9D94-5CD9930B088F}" srcOrd="3" destOrd="0" presId="urn:microsoft.com/office/officeart/2005/8/layout/list1"/>
    <dgm:cxn modelId="{687E9A9F-FA2A-4759-96E8-195A6B8856DE}" type="presParOf" srcId="{329A8F27-E72F-4453-88A6-1DA2AAE260F8}" destId="{8EA282E5-244A-4786-B960-640FD393C8EB}" srcOrd="4" destOrd="0" presId="urn:microsoft.com/office/officeart/2005/8/layout/list1"/>
    <dgm:cxn modelId="{763E2CCA-84DC-4D2E-967F-7FF9328FC613}" type="presParOf" srcId="{8EA282E5-244A-4786-B960-640FD393C8EB}" destId="{9AEB598A-2165-4D1C-A27A-DBD312DA7BD1}" srcOrd="0" destOrd="0" presId="urn:microsoft.com/office/officeart/2005/8/layout/list1"/>
    <dgm:cxn modelId="{ED438CC8-D28C-40E8-B615-693F79AEEA7B}" type="presParOf" srcId="{8EA282E5-244A-4786-B960-640FD393C8EB}" destId="{AA4DBD56-1316-4614-9C86-4E02AEEA3FC7}" srcOrd="1" destOrd="0" presId="urn:microsoft.com/office/officeart/2005/8/layout/list1"/>
    <dgm:cxn modelId="{08794BFA-5485-4305-BD3F-05BE67CAB393}" type="presParOf" srcId="{329A8F27-E72F-4453-88A6-1DA2AAE260F8}" destId="{839D6083-F106-40C2-9F82-308C3EEA2B3A}" srcOrd="5" destOrd="0" presId="urn:microsoft.com/office/officeart/2005/8/layout/list1"/>
    <dgm:cxn modelId="{B746374A-8198-4F7E-AF09-CEFEABA62916}" type="presParOf" srcId="{329A8F27-E72F-4453-88A6-1DA2AAE260F8}" destId="{572E71CD-6E2B-402B-8B8A-A854C4D7C485}" srcOrd="6" destOrd="0" presId="urn:microsoft.com/office/officeart/2005/8/layout/list1"/>
    <dgm:cxn modelId="{D8676BE6-4B50-4C56-B2EF-621D3D31C3EF}" type="presParOf" srcId="{329A8F27-E72F-4453-88A6-1DA2AAE260F8}" destId="{83CC0C7E-15E2-47BD-A3B6-4C6F43B18B17}" srcOrd="7" destOrd="0" presId="urn:microsoft.com/office/officeart/2005/8/layout/list1"/>
    <dgm:cxn modelId="{242A3954-C9E2-467A-BB33-73E88ECF52E3}" type="presParOf" srcId="{329A8F27-E72F-4453-88A6-1DA2AAE260F8}" destId="{A4B25769-032D-4FD9-A80E-7B1420527706}" srcOrd="8" destOrd="0" presId="urn:microsoft.com/office/officeart/2005/8/layout/list1"/>
    <dgm:cxn modelId="{597E0BC7-2BD2-4240-8FD2-4B286D437775}" type="presParOf" srcId="{A4B25769-032D-4FD9-A80E-7B1420527706}" destId="{E014A00C-AD05-47FD-885E-02B02C7632C2}" srcOrd="0" destOrd="0" presId="urn:microsoft.com/office/officeart/2005/8/layout/list1"/>
    <dgm:cxn modelId="{D778ADBE-CAD5-4D1F-8A62-101F4BFDEA90}" type="presParOf" srcId="{A4B25769-032D-4FD9-A80E-7B1420527706}" destId="{E3D6883F-EA0A-4322-9D78-4568BD39790B}" srcOrd="1" destOrd="0" presId="urn:microsoft.com/office/officeart/2005/8/layout/list1"/>
    <dgm:cxn modelId="{B5053962-6E07-4237-A411-FCA7277690F2}" type="presParOf" srcId="{329A8F27-E72F-4453-88A6-1DA2AAE260F8}" destId="{AD494348-AB6D-4C01-8AFF-21C9F515A711}" srcOrd="9" destOrd="0" presId="urn:microsoft.com/office/officeart/2005/8/layout/list1"/>
    <dgm:cxn modelId="{0296C786-8EAA-4201-9B6D-4F6AAC86EB95}" type="presParOf" srcId="{329A8F27-E72F-4453-88A6-1DA2AAE260F8}" destId="{86FF9557-9FAB-49FD-9D7D-9D5A3FC2004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C325B6A-1275-47F5-A2C2-B3D8F3A0C53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6EAE5AE-A354-45C9-A7FA-F1700A71ADA4}">
      <dgm:prSet phldrT="[Текст]" custT="1"/>
      <dgm:spPr/>
      <dgm:t>
        <a:bodyPr/>
        <a:lstStyle/>
        <a:p>
          <a:r>
            <a:rPr lang="ru-RU" sz="1600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Прогулочные группы</a:t>
          </a:r>
          <a:endParaRPr lang="ru-RU" sz="1600" dirty="0">
            <a:effectLst>
              <a:glow rad="1397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79F8E732-E3CC-4B6F-A4E9-6E8956E5AAD5}" type="parTrans" cxnId="{5826C2A2-003C-438F-8583-20049AB23B9D}">
      <dgm:prSet/>
      <dgm:spPr/>
      <dgm:t>
        <a:bodyPr/>
        <a:lstStyle/>
        <a:p>
          <a:endParaRPr lang="ru-RU" sz="1600">
            <a:solidFill>
              <a:schemeClr val="tx1"/>
            </a:solidFill>
            <a:effectLst>
              <a:glow rad="1397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BF7152BB-A919-4645-9267-E607713CE69C}" type="sibTrans" cxnId="{5826C2A2-003C-438F-8583-20049AB23B9D}">
      <dgm:prSet/>
      <dgm:spPr/>
      <dgm:t>
        <a:bodyPr/>
        <a:lstStyle/>
        <a:p>
          <a:endParaRPr lang="ru-RU" sz="1600">
            <a:solidFill>
              <a:schemeClr val="tx1"/>
            </a:solidFill>
            <a:effectLst>
              <a:glow rad="1397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B99E825A-71C5-40EB-9C72-982552DDA541}">
      <dgm:prSet phldrT="[Текст]" custT="1"/>
      <dgm:spPr/>
      <dgm:t>
        <a:bodyPr/>
        <a:lstStyle/>
        <a:p>
          <a:r>
            <a:rPr lang="ru-RU" sz="160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Однодневные походы</a:t>
          </a:r>
          <a:endParaRPr lang="ru-RU" sz="1600" dirty="0">
            <a:effectLst>
              <a:glow rad="1397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905BF8F3-E664-45B0-9C6D-2F48F0221EB2}" type="parTrans" cxnId="{8DEA5821-3654-4235-850D-AAC840EBF850}">
      <dgm:prSet/>
      <dgm:spPr/>
      <dgm:t>
        <a:bodyPr/>
        <a:lstStyle/>
        <a:p>
          <a:endParaRPr lang="ru-RU" sz="1600">
            <a:solidFill>
              <a:schemeClr val="tx1"/>
            </a:solidFill>
            <a:effectLst>
              <a:glow rad="1397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47F3CF66-C9FA-4578-B870-D7BE3BEEA5A8}" type="sibTrans" cxnId="{8DEA5821-3654-4235-850D-AAC840EBF850}">
      <dgm:prSet/>
      <dgm:spPr/>
      <dgm:t>
        <a:bodyPr/>
        <a:lstStyle/>
        <a:p>
          <a:endParaRPr lang="ru-RU" sz="1600">
            <a:solidFill>
              <a:schemeClr val="tx1"/>
            </a:solidFill>
            <a:effectLst>
              <a:glow rad="1397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EDDDF6D3-3F2E-4345-8A57-BA687F28CA59}">
      <dgm:prSet custT="1"/>
      <dgm:spPr/>
      <dgm:t>
        <a:bodyPr/>
        <a:lstStyle/>
        <a:p>
          <a:r>
            <a:rPr lang="ru-RU" sz="1600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Экскурсии</a:t>
          </a:r>
          <a:endParaRPr lang="ru-RU" sz="1600" dirty="0">
            <a:effectLst>
              <a:glow rad="1397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47D21F12-8E16-4C66-902E-4883253A13E8}" type="parTrans" cxnId="{333E922D-4CA9-4CA5-9310-B80F3D049787}">
      <dgm:prSet/>
      <dgm:spPr/>
      <dgm:t>
        <a:bodyPr/>
        <a:lstStyle/>
        <a:p>
          <a:endParaRPr lang="ru-RU" sz="1600">
            <a:solidFill>
              <a:schemeClr val="tx1"/>
            </a:solidFill>
            <a:effectLst>
              <a:glow rad="1397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283B9EE9-5988-4D2F-870A-0F8C3D1EC985}" type="sibTrans" cxnId="{333E922D-4CA9-4CA5-9310-B80F3D049787}">
      <dgm:prSet/>
      <dgm:spPr/>
      <dgm:t>
        <a:bodyPr/>
        <a:lstStyle/>
        <a:p>
          <a:endParaRPr lang="ru-RU" sz="1600">
            <a:solidFill>
              <a:schemeClr val="tx1"/>
            </a:solidFill>
            <a:effectLst>
              <a:glow rad="1397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1792DCFB-9B45-4F82-85E6-717A0EBDE4D8}">
      <dgm:prSet custT="1"/>
      <dgm:spPr/>
      <dgm:t>
        <a:bodyPr/>
        <a:lstStyle/>
        <a:p>
          <a:r>
            <a:rPr lang="ru-RU" sz="160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Профильные отряды экологической, спортивной, историко-краеведческой, игровой, педагогической и волонтерской направленностей</a:t>
          </a:r>
          <a:endParaRPr lang="ru-RU" sz="1600" dirty="0">
            <a:effectLst>
              <a:glow rad="1397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C88A0933-A14C-4E8C-AEC8-5273C7A51A0C}" type="parTrans" cxnId="{C5458859-5CCA-479F-A6A4-897629F2C941}">
      <dgm:prSet/>
      <dgm:spPr/>
      <dgm:t>
        <a:bodyPr/>
        <a:lstStyle/>
        <a:p>
          <a:endParaRPr lang="ru-RU" sz="1600">
            <a:solidFill>
              <a:schemeClr val="tx1"/>
            </a:solidFill>
            <a:effectLst>
              <a:glow rad="1397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17001B71-674E-43F2-977A-76E283541752}" type="sibTrans" cxnId="{C5458859-5CCA-479F-A6A4-897629F2C941}">
      <dgm:prSet/>
      <dgm:spPr/>
      <dgm:t>
        <a:bodyPr/>
        <a:lstStyle/>
        <a:p>
          <a:endParaRPr lang="ru-RU" sz="1600">
            <a:solidFill>
              <a:schemeClr val="tx1"/>
            </a:solidFill>
            <a:effectLst>
              <a:glow rad="1397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5A07AD43-5099-4B5D-9281-F4E2702F4E13}">
      <dgm:prSet custT="1"/>
      <dgm:spPr/>
      <dgm:t>
        <a:bodyPr/>
        <a:lstStyle/>
        <a:p>
          <a:r>
            <a:rPr lang="ru-RU" sz="160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Велопробеги</a:t>
          </a:r>
          <a:endParaRPr lang="ru-RU" sz="1600" dirty="0">
            <a:effectLst>
              <a:glow rad="1397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3BAA5DA2-BDC4-465A-8A72-0EF876A46816}" type="parTrans" cxnId="{7E3041C2-C3B2-4563-BA84-181AC79480E6}">
      <dgm:prSet/>
      <dgm:spPr/>
      <dgm:t>
        <a:bodyPr/>
        <a:lstStyle/>
        <a:p>
          <a:endParaRPr lang="ru-RU" sz="1600">
            <a:solidFill>
              <a:schemeClr val="tx1"/>
            </a:solidFill>
            <a:effectLst>
              <a:glow rad="1397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5EDC2E9B-0CB6-488A-88A6-86DE1BDC263F}" type="sibTrans" cxnId="{7E3041C2-C3B2-4563-BA84-181AC79480E6}">
      <dgm:prSet/>
      <dgm:spPr/>
      <dgm:t>
        <a:bodyPr/>
        <a:lstStyle/>
        <a:p>
          <a:endParaRPr lang="ru-RU" sz="1600">
            <a:solidFill>
              <a:schemeClr val="tx1"/>
            </a:solidFill>
            <a:effectLst>
              <a:glow rad="1397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9F031725-7A22-44B1-8569-20C4EFAFAC13}">
      <dgm:prSet custT="1"/>
      <dgm:spPr/>
      <dgm:t>
        <a:bodyPr/>
        <a:lstStyle/>
        <a:p>
          <a:r>
            <a:rPr lang="ru-RU" sz="160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Дворовые команды</a:t>
          </a:r>
          <a:endParaRPr lang="ru-RU" sz="1600" dirty="0">
            <a:effectLst>
              <a:glow rad="1397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30DD314C-C749-4333-872E-9CF04FDB39FE}" type="parTrans" cxnId="{BE747E33-1D06-4F58-B515-1DC86423654A}">
      <dgm:prSet/>
      <dgm:spPr/>
      <dgm:t>
        <a:bodyPr/>
        <a:lstStyle/>
        <a:p>
          <a:endParaRPr lang="ru-RU" sz="1600">
            <a:solidFill>
              <a:schemeClr val="tx1"/>
            </a:solidFill>
            <a:effectLst>
              <a:glow rad="1397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71BACFA1-2405-4B08-B9B6-D0B366952072}" type="sibTrans" cxnId="{BE747E33-1D06-4F58-B515-1DC86423654A}">
      <dgm:prSet/>
      <dgm:spPr/>
      <dgm:t>
        <a:bodyPr/>
        <a:lstStyle/>
        <a:p>
          <a:endParaRPr lang="ru-RU" sz="1600">
            <a:solidFill>
              <a:schemeClr val="tx1"/>
            </a:solidFill>
            <a:effectLst>
              <a:glow rad="1397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83571BB1-FFC0-42AC-83BA-5353D9A6D7A0}">
      <dgm:prSet custT="1"/>
      <dgm:spPr/>
      <dgm:t>
        <a:bodyPr/>
        <a:lstStyle/>
        <a:p>
          <a:r>
            <a:rPr lang="ru-RU" sz="160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Спортивные площадки</a:t>
          </a:r>
          <a:endParaRPr lang="ru-RU" sz="1600" dirty="0">
            <a:effectLst>
              <a:glow rad="1397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E7ED9762-CAB3-4979-B607-1E2AB8E92997}" type="parTrans" cxnId="{B73F14AE-42A4-44C4-A8B8-399183B79673}">
      <dgm:prSet/>
      <dgm:spPr/>
      <dgm:t>
        <a:bodyPr/>
        <a:lstStyle/>
        <a:p>
          <a:endParaRPr lang="ru-RU" sz="1600">
            <a:solidFill>
              <a:schemeClr val="tx1"/>
            </a:solidFill>
            <a:effectLst>
              <a:glow rad="1397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6A95ACC0-2A95-47FE-B5C9-1C85FF58A143}" type="sibTrans" cxnId="{B73F14AE-42A4-44C4-A8B8-399183B79673}">
      <dgm:prSet/>
      <dgm:spPr/>
      <dgm:t>
        <a:bodyPr/>
        <a:lstStyle/>
        <a:p>
          <a:endParaRPr lang="ru-RU" sz="1600">
            <a:solidFill>
              <a:schemeClr val="tx1"/>
            </a:solidFill>
            <a:effectLst>
              <a:glow rad="1397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58AF3661-5103-4E39-9DBE-106023482A8F}">
      <dgm:prSet custT="1"/>
      <dgm:spPr/>
      <dgm:t>
        <a:bodyPr/>
        <a:lstStyle/>
        <a:p>
          <a:r>
            <a:rPr lang="ru-RU" sz="160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Работа кружков и секций</a:t>
          </a:r>
          <a:endParaRPr lang="ru-RU" sz="1600" dirty="0">
            <a:effectLst>
              <a:glow rad="1397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2EF4D393-7724-40CC-A276-43FD4EB08F5C}" type="parTrans" cxnId="{FF80388D-A6C8-4411-B02D-D002BBB3ADF2}">
      <dgm:prSet/>
      <dgm:spPr/>
      <dgm:t>
        <a:bodyPr/>
        <a:lstStyle/>
        <a:p>
          <a:endParaRPr lang="ru-RU" sz="1600">
            <a:solidFill>
              <a:schemeClr val="tx1"/>
            </a:solidFill>
            <a:effectLst>
              <a:glow rad="1397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E1A5C4BD-3E05-46AE-BE96-34E45D7E0B54}" type="sibTrans" cxnId="{FF80388D-A6C8-4411-B02D-D002BBB3ADF2}">
      <dgm:prSet/>
      <dgm:spPr/>
      <dgm:t>
        <a:bodyPr/>
        <a:lstStyle/>
        <a:p>
          <a:endParaRPr lang="ru-RU" sz="1600">
            <a:solidFill>
              <a:schemeClr val="tx1"/>
            </a:solidFill>
            <a:effectLst>
              <a:glow rad="1397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4F7C44BE-C9F1-4D22-9AD5-E0EDBD6D48A0}">
      <dgm:prSet custT="1"/>
      <dgm:spPr/>
      <dgm:t>
        <a:bodyPr/>
        <a:lstStyle/>
        <a:p>
          <a:r>
            <a:rPr lang="ru-RU" sz="160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Участие в мероприятиях районного, областного, всероссийского и международного уровне</a:t>
          </a:r>
          <a:endParaRPr lang="ru-RU" sz="1600" dirty="0">
            <a:effectLst>
              <a:glow rad="1397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BD910133-779E-4215-B6E7-DB57BFA86E03}" type="parTrans" cxnId="{20771154-1C10-4887-919E-A1CC1EFE7000}">
      <dgm:prSet/>
      <dgm:spPr/>
      <dgm:t>
        <a:bodyPr/>
        <a:lstStyle/>
        <a:p>
          <a:endParaRPr lang="ru-RU" sz="1600">
            <a:solidFill>
              <a:schemeClr val="tx1"/>
            </a:solidFill>
            <a:effectLst>
              <a:glow rad="1397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46A3F250-A940-4109-89D0-F38F54B47166}" type="sibTrans" cxnId="{20771154-1C10-4887-919E-A1CC1EFE7000}">
      <dgm:prSet/>
      <dgm:spPr/>
      <dgm:t>
        <a:bodyPr/>
        <a:lstStyle/>
        <a:p>
          <a:endParaRPr lang="ru-RU" sz="1600">
            <a:solidFill>
              <a:schemeClr val="tx1"/>
            </a:solidFill>
            <a:effectLst>
              <a:glow rad="1397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5AC17C1F-7DA5-4C08-BA49-3DF82D888C21}" type="pres">
      <dgm:prSet presAssocID="{AC325B6A-1275-47F5-A2C2-B3D8F3A0C5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EAECE5-657B-4A0B-AE8E-52EE4C0A913A}" type="pres">
      <dgm:prSet presAssocID="{26EAE5AE-A354-45C9-A7FA-F1700A71ADA4}" presName="parentText" presStyleLbl="node1" presStyleIdx="0" presStyleCnt="9" custScaleY="79625" custLinFactY="-37518" custLinFactNeighborX="18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B8339F-D8FB-45DA-8AFC-301B9422528E}" type="pres">
      <dgm:prSet presAssocID="{BF7152BB-A919-4645-9267-E607713CE69C}" presName="spacer" presStyleCnt="0"/>
      <dgm:spPr/>
      <dgm:t>
        <a:bodyPr/>
        <a:lstStyle/>
        <a:p>
          <a:endParaRPr lang="ru-RU"/>
        </a:p>
      </dgm:t>
    </dgm:pt>
    <dgm:pt modelId="{8A1D2E7A-E34B-4FA3-931C-3236CE37C4EC}" type="pres">
      <dgm:prSet presAssocID="{B99E825A-71C5-40EB-9C72-982552DDA541}" presName="parentText" presStyleLbl="node1" presStyleIdx="1" presStyleCnt="9" custLinFactY="-2096" custLinFactNeighborX="18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8B75AD-53D6-489C-8748-69510F4F5F2B}" type="pres">
      <dgm:prSet presAssocID="{47F3CF66-C9FA-4578-B870-D7BE3BEEA5A8}" presName="spacer" presStyleCnt="0"/>
      <dgm:spPr/>
      <dgm:t>
        <a:bodyPr/>
        <a:lstStyle/>
        <a:p>
          <a:endParaRPr lang="ru-RU"/>
        </a:p>
      </dgm:t>
    </dgm:pt>
    <dgm:pt modelId="{EF509BDF-24C4-4043-A407-3021E126E7B9}" type="pres">
      <dgm:prSet presAssocID="{EDDDF6D3-3F2E-4345-8A57-BA687F28CA59}" presName="parentText" presStyleLbl="node1" presStyleIdx="2" presStyleCnt="9" custLinFactY="-4458" custLinFactNeighborX="18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F7E850-9BBB-4E0A-83BB-D2A8CF130A92}" type="pres">
      <dgm:prSet presAssocID="{283B9EE9-5988-4D2F-870A-0F8C3D1EC985}" presName="spacer" presStyleCnt="0"/>
      <dgm:spPr/>
      <dgm:t>
        <a:bodyPr/>
        <a:lstStyle/>
        <a:p>
          <a:endParaRPr lang="ru-RU"/>
        </a:p>
      </dgm:t>
    </dgm:pt>
    <dgm:pt modelId="{3D3BA1EC-7102-4702-8416-B3C73E55AA23}" type="pres">
      <dgm:prSet presAssocID="{1792DCFB-9B45-4F82-85E6-717A0EBDE4D8}" presName="parentText" presStyleLbl="node1" presStyleIdx="3" presStyleCnt="9" custLinFactY="-4465" custLinFactNeighborX="18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32B1FE-F21D-46CC-802C-CD01F63F9283}" type="pres">
      <dgm:prSet presAssocID="{17001B71-674E-43F2-977A-76E283541752}" presName="spacer" presStyleCnt="0"/>
      <dgm:spPr/>
      <dgm:t>
        <a:bodyPr/>
        <a:lstStyle/>
        <a:p>
          <a:endParaRPr lang="ru-RU"/>
        </a:p>
      </dgm:t>
    </dgm:pt>
    <dgm:pt modelId="{283BAF8C-EE13-41F3-930A-525DC447F6E4}" type="pres">
      <dgm:prSet presAssocID="{5A07AD43-5099-4B5D-9281-F4E2702F4E13}" presName="parentText" presStyleLbl="node1" presStyleIdx="4" presStyleCnt="9" custLinFactY="-6664" custLinFactNeighborX="18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1C822F-980A-4321-AD6B-77AA36A420E0}" type="pres">
      <dgm:prSet presAssocID="{5EDC2E9B-0CB6-488A-88A6-86DE1BDC263F}" presName="spacer" presStyleCnt="0"/>
      <dgm:spPr/>
      <dgm:t>
        <a:bodyPr/>
        <a:lstStyle/>
        <a:p>
          <a:endParaRPr lang="ru-RU"/>
        </a:p>
      </dgm:t>
    </dgm:pt>
    <dgm:pt modelId="{82DDDD98-1C57-4DCE-9334-9B0086E1EE8B}" type="pres">
      <dgm:prSet presAssocID="{9F031725-7A22-44B1-8569-20C4EFAFAC13}" presName="parentText" presStyleLbl="node1" presStyleIdx="5" presStyleCnt="9" custLinFactY="-865" custLinFactNeighborX="18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E6CD81-AFA3-4D2F-BB99-ABA70FF6C356}" type="pres">
      <dgm:prSet presAssocID="{71BACFA1-2405-4B08-B9B6-D0B366952072}" presName="spacer" presStyleCnt="0"/>
      <dgm:spPr/>
      <dgm:t>
        <a:bodyPr/>
        <a:lstStyle/>
        <a:p>
          <a:endParaRPr lang="ru-RU"/>
        </a:p>
      </dgm:t>
    </dgm:pt>
    <dgm:pt modelId="{5C264C0E-A1BA-498E-A229-39BF7A6E67E5}" type="pres">
      <dgm:prSet presAssocID="{83571BB1-FFC0-42AC-83BA-5353D9A6D7A0}" presName="parentText" presStyleLbl="node1" presStyleIdx="6" presStyleCnt="9" custLinFactY="-4870" custLinFactNeighborX="18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73ECD9-761E-46CE-BBC5-D5C28149D0BB}" type="pres">
      <dgm:prSet presAssocID="{6A95ACC0-2A95-47FE-B5C9-1C85FF58A143}" presName="spacer" presStyleCnt="0"/>
      <dgm:spPr/>
      <dgm:t>
        <a:bodyPr/>
        <a:lstStyle/>
        <a:p>
          <a:endParaRPr lang="ru-RU"/>
        </a:p>
      </dgm:t>
    </dgm:pt>
    <dgm:pt modelId="{63B3172A-7800-4F66-85AD-97E9158F6051}" type="pres">
      <dgm:prSet presAssocID="{58AF3661-5103-4E39-9DBE-106023482A8F}" presName="parentText" presStyleLbl="node1" presStyleIdx="7" presStyleCnt="9" custLinFactY="-7663" custLinFactNeighborX="18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BA6E81-BF50-4F8A-9A86-870532ABF856}" type="pres">
      <dgm:prSet presAssocID="{E1A5C4BD-3E05-46AE-BE96-34E45D7E0B54}" presName="spacer" presStyleCnt="0"/>
      <dgm:spPr/>
      <dgm:t>
        <a:bodyPr/>
        <a:lstStyle/>
        <a:p>
          <a:endParaRPr lang="ru-RU"/>
        </a:p>
      </dgm:t>
    </dgm:pt>
    <dgm:pt modelId="{A71EAFAC-3CAB-474E-BE3E-AEF52437CF10}" type="pres">
      <dgm:prSet presAssocID="{4F7C44BE-C9F1-4D22-9AD5-E0EDBD6D48A0}" presName="parentText" presStyleLbl="node1" presStyleIdx="8" presStyleCnt="9" custLinFactY="-4283" custLinFactNeighborX="18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827F73-F78A-426B-8FDC-CEC4A04438B5}" type="presOf" srcId="{58AF3661-5103-4E39-9DBE-106023482A8F}" destId="{63B3172A-7800-4F66-85AD-97E9158F6051}" srcOrd="0" destOrd="0" presId="urn:microsoft.com/office/officeart/2005/8/layout/vList2"/>
    <dgm:cxn modelId="{FF80388D-A6C8-4411-B02D-D002BBB3ADF2}" srcId="{AC325B6A-1275-47F5-A2C2-B3D8F3A0C539}" destId="{58AF3661-5103-4E39-9DBE-106023482A8F}" srcOrd="7" destOrd="0" parTransId="{2EF4D393-7724-40CC-A276-43FD4EB08F5C}" sibTransId="{E1A5C4BD-3E05-46AE-BE96-34E45D7E0B54}"/>
    <dgm:cxn modelId="{8DEA5821-3654-4235-850D-AAC840EBF850}" srcId="{AC325B6A-1275-47F5-A2C2-B3D8F3A0C539}" destId="{B99E825A-71C5-40EB-9C72-982552DDA541}" srcOrd="1" destOrd="0" parTransId="{905BF8F3-E664-45B0-9C6D-2F48F0221EB2}" sibTransId="{47F3CF66-C9FA-4578-B870-D7BE3BEEA5A8}"/>
    <dgm:cxn modelId="{D13D6D6D-AB82-48A2-8057-180F9AFF1210}" type="presOf" srcId="{EDDDF6D3-3F2E-4345-8A57-BA687F28CA59}" destId="{EF509BDF-24C4-4043-A407-3021E126E7B9}" srcOrd="0" destOrd="0" presId="urn:microsoft.com/office/officeart/2005/8/layout/vList2"/>
    <dgm:cxn modelId="{20771154-1C10-4887-919E-A1CC1EFE7000}" srcId="{AC325B6A-1275-47F5-A2C2-B3D8F3A0C539}" destId="{4F7C44BE-C9F1-4D22-9AD5-E0EDBD6D48A0}" srcOrd="8" destOrd="0" parTransId="{BD910133-779E-4215-B6E7-DB57BFA86E03}" sibTransId="{46A3F250-A940-4109-89D0-F38F54B47166}"/>
    <dgm:cxn modelId="{7E3041C2-C3B2-4563-BA84-181AC79480E6}" srcId="{AC325B6A-1275-47F5-A2C2-B3D8F3A0C539}" destId="{5A07AD43-5099-4B5D-9281-F4E2702F4E13}" srcOrd="4" destOrd="0" parTransId="{3BAA5DA2-BDC4-465A-8A72-0EF876A46816}" sibTransId="{5EDC2E9B-0CB6-488A-88A6-86DE1BDC263F}"/>
    <dgm:cxn modelId="{C5458859-5CCA-479F-A6A4-897629F2C941}" srcId="{AC325B6A-1275-47F5-A2C2-B3D8F3A0C539}" destId="{1792DCFB-9B45-4F82-85E6-717A0EBDE4D8}" srcOrd="3" destOrd="0" parTransId="{C88A0933-A14C-4E8C-AEC8-5273C7A51A0C}" sibTransId="{17001B71-674E-43F2-977A-76E283541752}"/>
    <dgm:cxn modelId="{333E922D-4CA9-4CA5-9310-B80F3D049787}" srcId="{AC325B6A-1275-47F5-A2C2-B3D8F3A0C539}" destId="{EDDDF6D3-3F2E-4345-8A57-BA687F28CA59}" srcOrd="2" destOrd="0" parTransId="{47D21F12-8E16-4C66-902E-4883253A13E8}" sibTransId="{283B9EE9-5988-4D2F-870A-0F8C3D1EC985}"/>
    <dgm:cxn modelId="{31225B75-AEF8-4954-9D49-8CA1F6801605}" type="presOf" srcId="{9F031725-7A22-44B1-8569-20C4EFAFAC13}" destId="{82DDDD98-1C57-4DCE-9334-9B0086E1EE8B}" srcOrd="0" destOrd="0" presId="urn:microsoft.com/office/officeart/2005/8/layout/vList2"/>
    <dgm:cxn modelId="{EDE5B19A-19F3-4A3B-82AF-5FD970010BFA}" type="presOf" srcId="{26EAE5AE-A354-45C9-A7FA-F1700A71ADA4}" destId="{D3EAECE5-657B-4A0B-AE8E-52EE4C0A913A}" srcOrd="0" destOrd="0" presId="urn:microsoft.com/office/officeart/2005/8/layout/vList2"/>
    <dgm:cxn modelId="{9BBDD3F6-D693-4CFC-9BF4-218545797E0A}" type="presOf" srcId="{AC325B6A-1275-47F5-A2C2-B3D8F3A0C539}" destId="{5AC17C1F-7DA5-4C08-BA49-3DF82D888C21}" srcOrd="0" destOrd="0" presId="urn:microsoft.com/office/officeart/2005/8/layout/vList2"/>
    <dgm:cxn modelId="{A25992E6-4E6D-4F69-A5A5-0F45BCAC7E38}" type="presOf" srcId="{B99E825A-71C5-40EB-9C72-982552DDA541}" destId="{8A1D2E7A-E34B-4FA3-931C-3236CE37C4EC}" srcOrd="0" destOrd="0" presId="urn:microsoft.com/office/officeart/2005/8/layout/vList2"/>
    <dgm:cxn modelId="{B4FFA0D5-6983-4025-B06F-BD53BE5BA2B5}" type="presOf" srcId="{4F7C44BE-C9F1-4D22-9AD5-E0EDBD6D48A0}" destId="{A71EAFAC-3CAB-474E-BE3E-AEF52437CF10}" srcOrd="0" destOrd="0" presId="urn:microsoft.com/office/officeart/2005/8/layout/vList2"/>
    <dgm:cxn modelId="{BE747E33-1D06-4F58-B515-1DC86423654A}" srcId="{AC325B6A-1275-47F5-A2C2-B3D8F3A0C539}" destId="{9F031725-7A22-44B1-8569-20C4EFAFAC13}" srcOrd="5" destOrd="0" parTransId="{30DD314C-C749-4333-872E-9CF04FDB39FE}" sibTransId="{71BACFA1-2405-4B08-B9B6-D0B366952072}"/>
    <dgm:cxn modelId="{77C43587-25FC-424B-A3D2-BE2253938E6B}" type="presOf" srcId="{83571BB1-FFC0-42AC-83BA-5353D9A6D7A0}" destId="{5C264C0E-A1BA-498E-A229-39BF7A6E67E5}" srcOrd="0" destOrd="0" presId="urn:microsoft.com/office/officeart/2005/8/layout/vList2"/>
    <dgm:cxn modelId="{F47AB73B-5F82-471E-BB49-E321FC574A7F}" type="presOf" srcId="{1792DCFB-9B45-4F82-85E6-717A0EBDE4D8}" destId="{3D3BA1EC-7102-4702-8416-B3C73E55AA23}" srcOrd="0" destOrd="0" presId="urn:microsoft.com/office/officeart/2005/8/layout/vList2"/>
    <dgm:cxn modelId="{21939FCB-739F-499C-8132-E5D1169206EC}" type="presOf" srcId="{5A07AD43-5099-4B5D-9281-F4E2702F4E13}" destId="{283BAF8C-EE13-41F3-930A-525DC447F6E4}" srcOrd="0" destOrd="0" presId="urn:microsoft.com/office/officeart/2005/8/layout/vList2"/>
    <dgm:cxn modelId="{5826C2A2-003C-438F-8583-20049AB23B9D}" srcId="{AC325B6A-1275-47F5-A2C2-B3D8F3A0C539}" destId="{26EAE5AE-A354-45C9-A7FA-F1700A71ADA4}" srcOrd="0" destOrd="0" parTransId="{79F8E732-E3CC-4B6F-A4E9-6E8956E5AAD5}" sibTransId="{BF7152BB-A919-4645-9267-E607713CE69C}"/>
    <dgm:cxn modelId="{B73F14AE-42A4-44C4-A8B8-399183B79673}" srcId="{AC325B6A-1275-47F5-A2C2-B3D8F3A0C539}" destId="{83571BB1-FFC0-42AC-83BA-5353D9A6D7A0}" srcOrd="6" destOrd="0" parTransId="{E7ED9762-CAB3-4979-B607-1E2AB8E92997}" sibTransId="{6A95ACC0-2A95-47FE-B5C9-1C85FF58A143}"/>
    <dgm:cxn modelId="{8CB67E64-8DB1-4303-A800-A94524446597}" type="presParOf" srcId="{5AC17C1F-7DA5-4C08-BA49-3DF82D888C21}" destId="{D3EAECE5-657B-4A0B-AE8E-52EE4C0A913A}" srcOrd="0" destOrd="0" presId="urn:microsoft.com/office/officeart/2005/8/layout/vList2"/>
    <dgm:cxn modelId="{8EE94D87-D73A-4462-874E-BAFD6F35E2CD}" type="presParOf" srcId="{5AC17C1F-7DA5-4C08-BA49-3DF82D888C21}" destId="{D6B8339F-D8FB-45DA-8AFC-301B9422528E}" srcOrd="1" destOrd="0" presId="urn:microsoft.com/office/officeart/2005/8/layout/vList2"/>
    <dgm:cxn modelId="{63E46DEF-70D0-44E2-A48B-6E839F243AA7}" type="presParOf" srcId="{5AC17C1F-7DA5-4C08-BA49-3DF82D888C21}" destId="{8A1D2E7A-E34B-4FA3-931C-3236CE37C4EC}" srcOrd="2" destOrd="0" presId="urn:microsoft.com/office/officeart/2005/8/layout/vList2"/>
    <dgm:cxn modelId="{2D6BE810-49E3-4F49-B95A-B5EC0CA70886}" type="presParOf" srcId="{5AC17C1F-7DA5-4C08-BA49-3DF82D888C21}" destId="{168B75AD-53D6-489C-8748-69510F4F5F2B}" srcOrd="3" destOrd="0" presId="urn:microsoft.com/office/officeart/2005/8/layout/vList2"/>
    <dgm:cxn modelId="{E79E9F19-0791-4891-9027-9F2227C1CAE2}" type="presParOf" srcId="{5AC17C1F-7DA5-4C08-BA49-3DF82D888C21}" destId="{EF509BDF-24C4-4043-A407-3021E126E7B9}" srcOrd="4" destOrd="0" presId="urn:microsoft.com/office/officeart/2005/8/layout/vList2"/>
    <dgm:cxn modelId="{BB045633-2001-41B8-8D33-5972F1416CC2}" type="presParOf" srcId="{5AC17C1F-7DA5-4C08-BA49-3DF82D888C21}" destId="{36F7E850-9BBB-4E0A-83BB-D2A8CF130A92}" srcOrd="5" destOrd="0" presId="urn:microsoft.com/office/officeart/2005/8/layout/vList2"/>
    <dgm:cxn modelId="{6B66CFC6-54BE-4B00-9940-4C3516EC042E}" type="presParOf" srcId="{5AC17C1F-7DA5-4C08-BA49-3DF82D888C21}" destId="{3D3BA1EC-7102-4702-8416-B3C73E55AA23}" srcOrd="6" destOrd="0" presId="urn:microsoft.com/office/officeart/2005/8/layout/vList2"/>
    <dgm:cxn modelId="{2AF6E57C-68A8-4415-9CC6-8F2227913608}" type="presParOf" srcId="{5AC17C1F-7DA5-4C08-BA49-3DF82D888C21}" destId="{DE32B1FE-F21D-46CC-802C-CD01F63F9283}" srcOrd="7" destOrd="0" presId="urn:microsoft.com/office/officeart/2005/8/layout/vList2"/>
    <dgm:cxn modelId="{DD97EDD6-43EE-4CB7-A8DC-AAE135524C2E}" type="presParOf" srcId="{5AC17C1F-7DA5-4C08-BA49-3DF82D888C21}" destId="{283BAF8C-EE13-41F3-930A-525DC447F6E4}" srcOrd="8" destOrd="0" presId="urn:microsoft.com/office/officeart/2005/8/layout/vList2"/>
    <dgm:cxn modelId="{B555F0DC-EEE2-4D25-A6BC-2AD2D9C7F010}" type="presParOf" srcId="{5AC17C1F-7DA5-4C08-BA49-3DF82D888C21}" destId="{441C822F-980A-4321-AD6B-77AA36A420E0}" srcOrd="9" destOrd="0" presId="urn:microsoft.com/office/officeart/2005/8/layout/vList2"/>
    <dgm:cxn modelId="{693F050F-691D-4F9C-8855-8638613138A1}" type="presParOf" srcId="{5AC17C1F-7DA5-4C08-BA49-3DF82D888C21}" destId="{82DDDD98-1C57-4DCE-9334-9B0086E1EE8B}" srcOrd="10" destOrd="0" presId="urn:microsoft.com/office/officeart/2005/8/layout/vList2"/>
    <dgm:cxn modelId="{16AEEF25-5672-4642-BD61-7DC89FB86119}" type="presParOf" srcId="{5AC17C1F-7DA5-4C08-BA49-3DF82D888C21}" destId="{FDE6CD81-AFA3-4D2F-BB99-ABA70FF6C356}" srcOrd="11" destOrd="0" presId="urn:microsoft.com/office/officeart/2005/8/layout/vList2"/>
    <dgm:cxn modelId="{D77A0A70-9C5F-42C1-A721-F1EBAD911421}" type="presParOf" srcId="{5AC17C1F-7DA5-4C08-BA49-3DF82D888C21}" destId="{5C264C0E-A1BA-498E-A229-39BF7A6E67E5}" srcOrd="12" destOrd="0" presId="urn:microsoft.com/office/officeart/2005/8/layout/vList2"/>
    <dgm:cxn modelId="{A7D7320C-F098-46B9-A6F6-FF7AD6E62FD4}" type="presParOf" srcId="{5AC17C1F-7DA5-4C08-BA49-3DF82D888C21}" destId="{D873ECD9-761E-46CE-BBC5-D5C28149D0BB}" srcOrd="13" destOrd="0" presId="urn:microsoft.com/office/officeart/2005/8/layout/vList2"/>
    <dgm:cxn modelId="{934A748E-F9B5-4D36-B8A2-11ACF99AE88E}" type="presParOf" srcId="{5AC17C1F-7DA5-4C08-BA49-3DF82D888C21}" destId="{63B3172A-7800-4F66-85AD-97E9158F6051}" srcOrd="14" destOrd="0" presId="urn:microsoft.com/office/officeart/2005/8/layout/vList2"/>
    <dgm:cxn modelId="{724008A1-1609-489E-82EF-24B0C39F10EA}" type="presParOf" srcId="{5AC17C1F-7DA5-4C08-BA49-3DF82D888C21}" destId="{2CBA6E81-BF50-4F8A-9A86-870532ABF856}" srcOrd="15" destOrd="0" presId="urn:microsoft.com/office/officeart/2005/8/layout/vList2"/>
    <dgm:cxn modelId="{AC12F862-D04B-4CBA-93AE-1B2908642D7C}" type="presParOf" srcId="{5AC17C1F-7DA5-4C08-BA49-3DF82D888C21}" destId="{A71EAFAC-3CAB-474E-BE3E-AEF52437CF10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C325B6A-1275-47F5-A2C2-B3D8F3A0C539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6EAE5AE-A354-45C9-A7FA-F1700A71ADA4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Дети из многодетных семей</a:t>
          </a:r>
          <a:endParaRPr lang="ru-RU" sz="16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79F8E732-E3CC-4B6F-A4E9-6E8956E5AAD5}" type="parTrans" cxnId="{5826C2A2-003C-438F-8583-20049AB23B9D}">
      <dgm:prSet/>
      <dgm:spPr/>
      <dgm:t>
        <a:bodyPr/>
        <a:lstStyle/>
        <a:p>
          <a:endParaRPr lang="ru-RU" sz="16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BF7152BB-A919-4645-9267-E607713CE69C}" type="sibTrans" cxnId="{5826C2A2-003C-438F-8583-20049AB23B9D}">
      <dgm:prSet/>
      <dgm:spPr/>
      <dgm:t>
        <a:bodyPr/>
        <a:lstStyle/>
        <a:p>
          <a:endParaRPr lang="ru-RU" sz="16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692A2B4C-9415-47CB-BBEA-4F3F952A384B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Дети из малообеспеченных семей</a:t>
          </a:r>
          <a:endParaRPr lang="ru-RU" sz="16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5B772560-1253-4AA6-8531-B97414D740A4}" type="parTrans" cxnId="{1E3D9022-25E7-475F-A15A-C517783B5BDB}">
      <dgm:prSet/>
      <dgm:spPr/>
      <dgm:t>
        <a:bodyPr/>
        <a:lstStyle/>
        <a:p>
          <a:endParaRPr lang="ru-RU" sz="16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112E5D17-2EC8-45E5-A4C9-5C418E0AD8E5}" type="sibTrans" cxnId="{1E3D9022-25E7-475F-A15A-C517783B5BDB}">
      <dgm:prSet/>
      <dgm:spPr/>
      <dgm:t>
        <a:bodyPr/>
        <a:lstStyle/>
        <a:p>
          <a:endParaRPr lang="ru-RU" sz="16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B99E825A-71C5-40EB-9C72-982552DDA541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Дети, находящиеся под опекой</a:t>
          </a:r>
          <a:endParaRPr lang="ru-RU" sz="16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905BF8F3-E664-45B0-9C6D-2F48F0221EB2}" type="parTrans" cxnId="{8DEA5821-3654-4235-850D-AAC840EBF850}">
      <dgm:prSet/>
      <dgm:spPr/>
      <dgm:t>
        <a:bodyPr/>
        <a:lstStyle/>
        <a:p>
          <a:endParaRPr lang="ru-RU" sz="16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47F3CF66-C9FA-4578-B870-D7BE3BEEA5A8}" type="sibTrans" cxnId="{8DEA5821-3654-4235-850D-AAC840EBF850}">
      <dgm:prSet/>
      <dgm:spPr/>
      <dgm:t>
        <a:bodyPr/>
        <a:lstStyle/>
        <a:p>
          <a:endParaRPr lang="ru-RU" sz="16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EDDDF6D3-3F2E-4345-8A57-BA687F28CA59}">
      <dgm:prSet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Стоящие на учете ВШУ, ПДН, КДН</a:t>
          </a:r>
          <a:endParaRPr lang="ru-RU" sz="16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47D21F12-8E16-4C66-902E-4883253A13E8}" type="parTrans" cxnId="{333E922D-4CA9-4CA5-9310-B80F3D049787}">
      <dgm:prSet/>
      <dgm:spPr/>
      <dgm:t>
        <a:bodyPr/>
        <a:lstStyle/>
        <a:p>
          <a:endParaRPr lang="ru-RU" sz="16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283B9EE9-5988-4D2F-870A-0F8C3D1EC985}" type="sibTrans" cxnId="{333E922D-4CA9-4CA5-9310-B80F3D049787}">
      <dgm:prSet/>
      <dgm:spPr/>
      <dgm:t>
        <a:bodyPr/>
        <a:lstStyle/>
        <a:p>
          <a:endParaRPr lang="ru-RU" sz="16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5A07AD43-5099-4B5D-9281-F4E2702F4E13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Дети из неполных семей 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3BAA5DA2-BDC4-465A-8A72-0EF876A46816}" type="parTrans" cxnId="{7E3041C2-C3B2-4563-BA84-181AC79480E6}">
      <dgm:prSet/>
      <dgm:spPr/>
      <dgm:t>
        <a:bodyPr/>
        <a:lstStyle/>
        <a:p>
          <a:endParaRPr lang="ru-RU" sz="16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5EDC2E9B-0CB6-488A-88A6-86DE1BDC263F}" type="sibTrans" cxnId="{7E3041C2-C3B2-4563-BA84-181AC79480E6}">
      <dgm:prSet/>
      <dgm:spPr/>
      <dgm:t>
        <a:bodyPr/>
        <a:lstStyle/>
        <a:p>
          <a:endParaRPr lang="ru-RU" sz="16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B4A4D117-8402-40B7-86C8-B0C4BD0D09ED}">
      <dgm:prSet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Дети с ограниченными возможностями здоровья, дети-инвалиды	</a:t>
          </a:r>
          <a:endParaRPr lang="ru-RU" sz="16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075A8F6A-E1E1-497D-B2D8-9351C4B583E5}" type="parTrans" cxnId="{6739FD97-F874-4613-B018-3728875DA178}">
      <dgm:prSet/>
      <dgm:spPr/>
      <dgm:t>
        <a:bodyPr/>
        <a:lstStyle/>
        <a:p>
          <a:endParaRPr lang="ru-RU"/>
        </a:p>
      </dgm:t>
    </dgm:pt>
    <dgm:pt modelId="{D2031056-C51C-4E13-9C27-95ABB708CF71}" type="sibTrans" cxnId="{6739FD97-F874-4613-B018-3728875DA178}">
      <dgm:prSet/>
      <dgm:spPr/>
      <dgm:t>
        <a:bodyPr/>
        <a:lstStyle/>
        <a:p>
          <a:endParaRPr lang="ru-RU"/>
        </a:p>
      </dgm:t>
    </dgm:pt>
    <dgm:pt modelId="{5AC17C1F-7DA5-4C08-BA49-3DF82D888C21}" type="pres">
      <dgm:prSet presAssocID="{AC325B6A-1275-47F5-A2C2-B3D8F3A0C5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EAECE5-657B-4A0B-AE8E-52EE4C0A913A}" type="pres">
      <dgm:prSet presAssocID="{26EAE5AE-A354-45C9-A7FA-F1700A71ADA4}" presName="parentText" presStyleLbl="node1" presStyleIdx="0" presStyleCnt="6" custScaleY="79625" custLinFactY="-37518" custLinFactNeighborX="18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B8339F-D8FB-45DA-8AFC-301B9422528E}" type="pres">
      <dgm:prSet presAssocID="{BF7152BB-A919-4645-9267-E607713CE69C}" presName="spacer" presStyleCnt="0"/>
      <dgm:spPr/>
    </dgm:pt>
    <dgm:pt modelId="{39C4204A-3F01-47C5-9A18-6B73CB03B0A1}" type="pres">
      <dgm:prSet presAssocID="{692A2B4C-9415-47CB-BBEA-4F3F952A384B}" presName="parentText" presStyleLbl="node1" presStyleIdx="1" presStyleCnt="6" custScaleY="91447" custLinFactNeighborX="186" custLinFactNeighborY="-176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ED0151-8160-4835-8402-DBC1B2A478EB}" type="pres">
      <dgm:prSet presAssocID="{112E5D17-2EC8-45E5-A4C9-5C418E0AD8E5}" presName="spacer" presStyleCnt="0"/>
      <dgm:spPr/>
    </dgm:pt>
    <dgm:pt modelId="{8A1D2E7A-E34B-4FA3-931C-3236CE37C4EC}" type="pres">
      <dgm:prSet presAssocID="{B99E825A-71C5-40EB-9C72-982552DDA541}" presName="parentText" presStyleLbl="node1" presStyleIdx="2" presStyleCnt="6" custLinFactY="-2096" custLinFactNeighborX="18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8B75AD-53D6-489C-8748-69510F4F5F2B}" type="pres">
      <dgm:prSet presAssocID="{47F3CF66-C9FA-4578-B870-D7BE3BEEA5A8}" presName="spacer" presStyleCnt="0"/>
      <dgm:spPr/>
    </dgm:pt>
    <dgm:pt modelId="{EF509BDF-24C4-4043-A407-3021E126E7B9}" type="pres">
      <dgm:prSet presAssocID="{EDDDF6D3-3F2E-4345-8A57-BA687F28CA59}" presName="parentText" presStyleLbl="node1" presStyleIdx="3" presStyleCnt="6" custLinFactY="-4458" custLinFactNeighborX="18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F7E850-9BBB-4E0A-83BB-D2A8CF130A92}" type="pres">
      <dgm:prSet presAssocID="{283B9EE9-5988-4D2F-870A-0F8C3D1EC985}" presName="spacer" presStyleCnt="0"/>
      <dgm:spPr/>
    </dgm:pt>
    <dgm:pt modelId="{DA9B200E-D33E-4B09-901F-EA8E501CDBC4}" type="pres">
      <dgm:prSet presAssocID="{B4A4D117-8402-40B7-86C8-B0C4BD0D09ED}" presName="parentText" presStyleLbl="node1" presStyleIdx="4" presStyleCnt="6" custLinFactNeighborX="186" custLinFactNeighborY="-838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9E2426-23F5-4B85-9507-C3CE6ED19257}" type="pres">
      <dgm:prSet presAssocID="{D2031056-C51C-4E13-9C27-95ABB708CF71}" presName="spacer" presStyleCnt="0"/>
      <dgm:spPr/>
    </dgm:pt>
    <dgm:pt modelId="{283BAF8C-EE13-41F3-930A-525DC447F6E4}" type="pres">
      <dgm:prSet presAssocID="{5A07AD43-5099-4B5D-9281-F4E2702F4E13}" presName="parentText" presStyleLbl="node1" presStyleIdx="5" presStyleCnt="6" custLinFactY="-6664" custLinFactNeighborX="18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3E922D-4CA9-4CA5-9310-B80F3D049787}" srcId="{AC325B6A-1275-47F5-A2C2-B3D8F3A0C539}" destId="{EDDDF6D3-3F2E-4345-8A57-BA687F28CA59}" srcOrd="3" destOrd="0" parTransId="{47D21F12-8E16-4C66-902E-4883253A13E8}" sibTransId="{283B9EE9-5988-4D2F-870A-0F8C3D1EC985}"/>
    <dgm:cxn modelId="{5FE86A8B-2431-411F-BB8F-43BCC0CEFC66}" type="presOf" srcId="{692A2B4C-9415-47CB-BBEA-4F3F952A384B}" destId="{39C4204A-3F01-47C5-9A18-6B73CB03B0A1}" srcOrd="0" destOrd="0" presId="urn:microsoft.com/office/officeart/2005/8/layout/vList2"/>
    <dgm:cxn modelId="{1A33EF14-F61B-4F89-BA4C-F00F9AC376AF}" type="presOf" srcId="{AC325B6A-1275-47F5-A2C2-B3D8F3A0C539}" destId="{5AC17C1F-7DA5-4C08-BA49-3DF82D888C21}" srcOrd="0" destOrd="0" presId="urn:microsoft.com/office/officeart/2005/8/layout/vList2"/>
    <dgm:cxn modelId="{514AC794-8B08-4616-B0F9-777591C7C826}" type="presOf" srcId="{5A07AD43-5099-4B5D-9281-F4E2702F4E13}" destId="{283BAF8C-EE13-41F3-930A-525DC447F6E4}" srcOrd="0" destOrd="0" presId="urn:microsoft.com/office/officeart/2005/8/layout/vList2"/>
    <dgm:cxn modelId="{5826C2A2-003C-438F-8583-20049AB23B9D}" srcId="{AC325B6A-1275-47F5-A2C2-B3D8F3A0C539}" destId="{26EAE5AE-A354-45C9-A7FA-F1700A71ADA4}" srcOrd="0" destOrd="0" parTransId="{79F8E732-E3CC-4B6F-A4E9-6E8956E5AAD5}" sibTransId="{BF7152BB-A919-4645-9267-E607713CE69C}"/>
    <dgm:cxn modelId="{D62551EB-26E9-49DD-8056-96DA16980278}" type="presOf" srcId="{B4A4D117-8402-40B7-86C8-B0C4BD0D09ED}" destId="{DA9B200E-D33E-4B09-901F-EA8E501CDBC4}" srcOrd="0" destOrd="0" presId="urn:microsoft.com/office/officeart/2005/8/layout/vList2"/>
    <dgm:cxn modelId="{1E3D9022-25E7-475F-A15A-C517783B5BDB}" srcId="{AC325B6A-1275-47F5-A2C2-B3D8F3A0C539}" destId="{692A2B4C-9415-47CB-BBEA-4F3F952A384B}" srcOrd="1" destOrd="0" parTransId="{5B772560-1253-4AA6-8531-B97414D740A4}" sibTransId="{112E5D17-2EC8-45E5-A4C9-5C418E0AD8E5}"/>
    <dgm:cxn modelId="{0CB05E1B-C2E7-4096-B2D0-F83E6F9991F5}" type="presOf" srcId="{B99E825A-71C5-40EB-9C72-982552DDA541}" destId="{8A1D2E7A-E34B-4FA3-931C-3236CE37C4EC}" srcOrd="0" destOrd="0" presId="urn:microsoft.com/office/officeart/2005/8/layout/vList2"/>
    <dgm:cxn modelId="{6739FD97-F874-4613-B018-3728875DA178}" srcId="{AC325B6A-1275-47F5-A2C2-B3D8F3A0C539}" destId="{B4A4D117-8402-40B7-86C8-B0C4BD0D09ED}" srcOrd="4" destOrd="0" parTransId="{075A8F6A-E1E1-497D-B2D8-9351C4B583E5}" sibTransId="{D2031056-C51C-4E13-9C27-95ABB708CF71}"/>
    <dgm:cxn modelId="{7E3041C2-C3B2-4563-BA84-181AC79480E6}" srcId="{AC325B6A-1275-47F5-A2C2-B3D8F3A0C539}" destId="{5A07AD43-5099-4B5D-9281-F4E2702F4E13}" srcOrd="5" destOrd="0" parTransId="{3BAA5DA2-BDC4-465A-8A72-0EF876A46816}" sibTransId="{5EDC2E9B-0CB6-488A-88A6-86DE1BDC263F}"/>
    <dgm:cxn modelId="{8DEA5821-3654-4235-850D-AAC840EBF850}" srcId="{AC325B6A-1275-47F5-A2C2-B3D8F3A0C539}" destId="{B99E825A-71C5-40EB-9C72-982552DDA541}" srcOrd="2" destOrd="0" parTransId="{905BF8F3-E664-45B0-9C6D-2F48F0221EB2}" sibTransId="{47F3CF66-C9FA-4578-B870-D7BE3BEEA5A8}"/>
    <dgm:cxn modelId="{57290A7D-6D94-4922-AE34-0B78C4538793}" type="presOf" srcId="{26EAE5AE-A354-45C9-A7FA-F1700A71ADA4}" destId="{D3EAECE5-657B-4A0B-AE8E-52EE4C0A913A}" srcOrd="0" destOrd="0" presId="urn:microsoft.com/office/officeart/2005/8/layout/vList2"/>
    <dgm:cxn modelId="{D20FC025-FCFF-4C90-B75D-45245D99D229}" type="presOf" srcId="{EDDDF6D3-3F2E-4345-8A57-BA687F28CA59}" destId="{EF509BDF-24C4-4043-A407-3021E126E7B9}" srcOrd="0" destOrd="0" presId="urn:microsoft.com/office/officeart/2005/8/layout/vList2"/>
    <dgm:cxn modelId="{7CDABBF0-4D4C-40D7-8792-5E1143106904}" type="presParOf" srcId="{5AC17C1F-7DA5-4C08-BA49-3DF82D888C21}" destId="{D3EAECE5-657B-4A0B-AE8E-52EE4C0A913A}" srcOrd="0" destOrd="0" presId="urn:microsoft.com/office/officeart/2005/8/layout/vList2"/>
    <dgm:cxn modelId="{B469322C-AC50-47FD-891F-C65B26163026}" type="presParOf" srcId="{5AC17C1F-7DA5-4C08-BA49-3DF82D888C21}" destId="{D6B8339F-D8FB-45DA-8AFC-301B9422528E}" srcOrd="1" destOrd="0" presId="urn:microsoft.com/office/officeart/2005/8/layout/vList2"/>
    <dgm:cxn modelId="{7AAE48EC-815D-4A9D-A1C2-6664E9D9AC29}" type="presParOf" srcId="{5AC17C1F-7DA5-4C08-BA49-3DF82D888C21}" destId="{39C4204A-3F01-47C5-9A18-6B73CB03B0A1}" srcOrd="2" destOrd="0" presId="urn:microsoft.com/office/officeart/2005/8/layout/vList2"/>
    <dgm:cxn modelId="{FCEBF734-23A0-4753-8E1D-11B640DF31E0}" type="presParOf" srcId="{5AC17C1F-7DA5-4C08-BA49-3DF82D888C21}" destId="{C1ED0151-8160-4835-8402-DBC1B2A478EB}" srcOrd="3" destOrd="0" presId="urn:microsoft.com/office/officeart/2005/8/layout/vList2"/>
    <dgm:cxn modelId="{8805E1AB-8600-4A26-A044-2249A59678C3}" type="presParOf" srcId="{5AC17C1F-7DA5-4C08-BA49-3DF82D888C21}" destId="{8A1D2E7A-E34B-4FA3-931C-3236CE37C4EC}" srcOrd="4" destOrd="0" presId="urn:microsoft.com/office/officeart/2005/8/layout/vList2"/>
    <dgm:cxn modelId="{29449220-613C-4979-AFE8-3E5577B94F2C}" type="presParOf" srcId="{5AC17C1F-7DA5-4C08-BA49-3DF82D888C21}" destId="{168B75AD-53D6-489C-8748-69510F4F5F2B}" srcOrd="5" destOrd="0" presId="urn:microsoft.com/office/officeart/2005/8/layout/vList2"/>
    <dgm:cxn modelId="{A5291ED3-CB4D-4F77-BEE2-53F57760E89E}" type="presParOf" srcId="{5AC17C1F-7DA5-4C08-BA49-3DF82D888C21}" destId="{EF509BDF-24C4-4043-A407-3021E126E7B9}" srcOrd="6" destOrd="0" presId="urn:microsoft.com/office/officeart/2005/8/layout/vList2"/>
    <dgm:cxn modelId="{6F64BB54-7EFF-4D88-88EE-71F037753743}" type="presParOf" srcId="{5AC17C1F-7DA5-4C08-BA49-3DF82D888C21}" destId="{36F7E850-9BBB-4E0A-83BB-D2A8CF130A92}" srcOrd="7" destOrd="0" presId="urn:microsoft.com/office/officeart/2005/8/layout/vList2"/>
    <dgm:cxn modelId="{A1C7977A-C797-4E83-97CD-E243B4975ED8}" type="presParOf" srcId="{5AC17C1F-7DA5-4C08-BA49-3DF82D888C21}" destId="{DA9B200E-D33E-4B09-901F-EA8E501CDBC4}" srcOrd="8" destOrd="0" presId="urn:microsoft.com/office/officeart/2005/8/layout/vList2"/>
    <dgm:cxn modelId="{963465FA-A6F8-42DA-9836-5AB7AFD641FE}" type="presParOf" srcId="{5AC17C1F-7DA5-4C08-BA49-3DF82D888C21}" destId="{049E2426-23F5-4B85-9507-C3CE6ED19257}" srcOrd="9" destOrd="0" presId="urn:microsoft.com/office/officeart/2005/8/layout/vList2"/>
    <dgm:cxn modelId="{17DC2954-00B5-4A7C-890A-F0D83E84DC48}" type="presParOf" srcId="{5AC17C1F-7DA5-4C08-BA49-3DF82D888C21}" destId="{283BAF8C-EE13-41F3-930A-525DC447F6E4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3E8591-2738-48A2-A045-6373F36CF0C6}">
      <dsp:nvSpPr>
        <dsp:cNvPr id="0" name=""/>
        <dsp:cNvSpPr/>
      </dsp:nvSpPr>
      <dsp:spPr>
        <a:xfrm rot="5400000">
          <a:off x="-226251" y="228910"/>
          <a:ext cx="1508340" cy="1055838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Круглогодично</a:t>
          </a:r>
          <a:endParaRPr lang="ru-RU" sz="1100" kern="1200" dirty="0"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sp:txBody>
      <dsp:txXfrm rot="-5400000">
        <a:off x="0" y="530578"/>
        <a:ext cx="1055838" cy="452502"/>
      </dsp:txXfrm>
    </dsp:sp>
    <dsp:sp modelId="{6DFCEAA8-9BDA-479D-AA80-C0660F217BEE}">
      <dsp:nvSpPr>
        <dsp:cNvPr id="0" name=""/>
        <dsp:cNvSpPr/>
      </dsp:nvSpPr>
      <dsp:spPr>
        <a:xfrm rot="5400000">
          <a:off x="4286133" y="-3227634"/>
          <a:ext cx="980421" cy="74410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700" kern="1200" smtClean="0"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Изучение нормативных документов различного уровня. Подготовка  нормативных документов муниципального уровня.</a:t>
          </a:r>
        </a:p>
        <a:p>
          <a:pPr marL="285750" lvl="1" indent="0" algn="l" defTabSz="2533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kern="1200" dirty="0"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sp:txBody>
      <dsp:txXfrm rot="-5400000">
        <a:off x="1055839" y="50520"/>
        <a:ext cx="7393150" cy="884701"/>
      </dsp:txXfrm>
    </dsp:sp>
    <dsp:sp modelId="{6B18696D-04DB-44EF-9162-1E61D679D9E3}">
      <dsp:nvSpPr>
        <dsp:cNvPr id="0" name=""/>
        <dsp:cNvSpPr/>
      </dsp:nvSpPr>
      <dsp:spPr>
        <a:xfrm rot="5400000">
          <a:off x="-226251" y="1593130"/>
          <a:ext cx="1508340" cy="1055838"/>
        </a:xfrm>
        <a:prstGeom prst="chevron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Апрель-май</a:t>
          </a:r>
          <a:endParaRPr lang="ru-RU" sz="1600" kern="1200" dirty="0"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sp:txBody>
      <dsp:txXfrm rot="-5400000">
        <a:off x="0" y="1894798"/>
        <a:ext cx="1055838" cy="452502"/>
      </dsp:txXfrm>
    </dsp:sp>
    <dsp:sp modelId="{CDAFF5E5-782E-4940-8715-ABDA1F611691}">
      <dsp:nvSpPr>
        <dsp:cNvPr id="0" name=""/>
        <dsp:cNvSpPr/>
      </dsp:nvSpPr>
      <dsp:spPr>
        <a:xfrm rot="5400000">
          <a:off x="4286133" y="-1863414"/>
          <a:ext cx="980421" cy="74410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700" kern="1200" smtClean="0"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Обучение кадров, обеспечивающих летний отдых детей: начальники лагерей, воспитатели, вожатые, заведующие производством и т.д.</a:t>
          </a:r>
        </a:p>
        <a:p>
          <a:pPr marL="228600" lvl="1" indent="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kern="1200" dirty="0"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sp:txBody>
      <dsp:txXfrm rot="-5400000">
        <a:off x="1055839" y="1414740"/>
        <a:ext cx="7393150" cy="884701"/>
      </dsp:txXfrm>
    </dsp:sp>
    <dsp:sp modelId="{1F31A153-D86B-41CB-AF5D-6433B22FC27B}">
      <dsp:nvSpPr>
        <dsp:cNvPr id="0" name=""/>
        <dsp:cNvSpPr/>
      </dsp:nvSpPr>
      <dsp:spPr>
        <a:xfrm rot="5400000">
          <a:off x="-226251" y="2957350"/>
          <a:ext cx="1508340" cy="1055838"/>
        </a:xfrm>
        <a:prstGeom prst="chevron">
          <a:avLst/>
        </a:prstGeom>
        <a:solidFill>
          <a:schemeClr val="accent5">
            <a:hueOff val="-4902231"/>
            <a:satOff val="-6819"/>
            <a:lumOff val="-2615"/>
            <a:alphaOff val="0"/>
          </a:schemeClr>
        </a:solidFill>
        <a:ln w="12700" cap="flat" cmpd="sng" algn="ctr">
          <a:solidFill>
            <a:schemeClr val="accent5">
              <a:hueOff val="-4902231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Июнь-август</a:t>
          </a:r>
          <a:endParaRPr lang="ru-RU" sz="1600" kern="1200" dirty="0"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sp:txBody>
      <dsp:txXfrm rot="-5400000">
        <a:off x="0" y="3259018"/>
        <a:ext cx="1055838" cy="452502"/>
      </dsp:txXfrm>
    </dsp:sp>
    <dsp:sp modelId="{9D5CDBC2-4F09-406B-A45C-BBE276958D0A}">
      <dsp:nvSpPr>
        <dsp:cNvPr id="0" name=""/>
        <dsp:cNvSpPr/>
      </dsp:nvSpPr>
      <dsp:spPr>
        <a:xfrm rot="5400000">
          <a:off x="4286133" y="-499194"/>
          <a:ext cx="980421" cy="74410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902231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700" kern="1200" smtClean="0"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Мероприятия по организации летнего отдыха.</a:t>
          </a:r>
        </a:p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kern="1200" dirty="0"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sp:txBody>
      <dsp:txXfrm rot="-5400000">
        <a:off x="1055839" y="2778960"/>
        <a:ext cx="7393150" cy="884701"/>
      </dsp:txXfrm>
    </dsp:sp>
    <dsp:sp modelId="{32824925-7851-4810-A98A-0B6B52A72136}">
      <dsp:nvSpPr>
        <dsp:cNvPr id="0" name=""/>
        <dsp:cNvSpPr/>
      </dsp:nvSpPr>
      <dsp:spPr>
        <a:xfrm rot="5400000">
          <a:off x="-226251" y="4321570"/>
          <a:ext cx="1508340" cy="1055838"/>
        </a:xfrm>
        <a:prstGeom prst="chevron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Сентябрь - октябрь </a:t>
          </a:r>
          <a:endParaRPr lang="ru-RU" sz="1600" kern="1200" dirty="0"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sp:txBody>
      <dsp:txXfrm rot="-5400000">
        <a:off x="0" y="4623238"/>
        <a:ext cx="1055838" cy="452502"/>
      </dsp:txXfrm>
    </dsp:sp>
    <dsp:sp modelId="{A550189E-A888-4E7B-8FA2-0F4125CCE83F}">
      <dsp:nvSpPr>
        <dsp:cNvPr id="0" name=""/>
        <dsp:cNvSpPr/>
      </dsp:nvSpPr>
      <dsp:spPr>
        <a:xfrm rot="5400000">
          <a:off x="4286133" y="865025"/>
          <a:ext cx="980421" cy="74410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smtClean="0"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Подведение итогов летней оздоровительной кампании.</a:t>
          </a:r>
          <a:endParaRPr lang="ru-RU" sz="1700" kern="1200" dirty="0"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sp:txBody>
      <dsp:txXfrm rot="-5400000">
        <a:off x="1055839" y="4143179"/>
        <a:ext cx="7393150" cy="88470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B213BA-BE7F-4D88-BD6F-106483A0EBE2}">
      <dsp:nvSpPr>
        <dsp:cNvPr id="0" name=""/>
        <dsp:cNvSpPr/>
      </dsp:nvSpPr>
      <dsp:spPr>
        <a:xfrm>
          <a:off x="1252" y="111999"/>
          <a:ext cx="4066298" cy="161008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Лагеря с дневным пребыванием детей</a:t>
          </a:r>
          <a:endParaRPr lang="ru-RU" sz="3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sp:txBody>
      <dsp:txXfrm>
        <a:off x="48410" y="159157"/>
        <a:ext cx="3971982" cy="1515767"/>
      </dsp:txXfrm>
    </dsp:sp>
    <dsp:sp modelId="{4365F869-8866-42CA-B9CF-AFBAA597BC24}">
      <dsp:nvSpPr>
        <dsp:cNvPr id="0" name=""/>
        <dsp:cNvSpPr/>
      </dsp:nvSpPr>
      <dsp:spPr>
        <a:xfrm>
          <a:off x="407882" y="1722083"/>
          <a:ext cx="406629" cy="4291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9143"/>
              </a:lnTo>
              <a:lnTo>
                <a:pt x="406629" y="42914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18142A-D38F-4864-A7DC-6D45A072FBBF}">
      <dsp:nvSpPr>
        <dsp:cNvPr id="0" name=""/>
        <dsp:cNvSpPr/>
      </dsp:nvSpPr>
      <dsp:spPr>
        <a:xfrm>
          <a:off x="814511" y="1773074"/>
          <a:ext cx="2576133" cy="7563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24 лагеря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sp:txBody>
      <dsp:txXfrm>
        <a:off x="836662" y="1795225"/>
        <a:ext cx="2531831" cy="712002"/>
      </dsp:txXfrm>
    </dsp:sp>
    <dsp:sp modelId="{F08E9914-83A8-45FE-BEAB-29A59439957C}">
      <dsp:nvSpPr>
        <dsp:cNvPr id="0" name=""/>
        <dsp:cNvSpPr/>
      </dsp:nvSpPr>
      <dsp:spPr>
        <a:xfrm>
          <a:off x="407882" y="1722083"/>
          <a:ext cx="406629" cy="13448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4846"/>
              </a:lnTo>
              <a:lnTo>
                <a:pt x="406629" y="134484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C8D0A1-664B-4F4E-8BEE-0DABC67428FA}">
      <dsp:nvSpPr>
        <dsp:cNvPr id="0" name=""/>
        <dsp:cNvSpPr/>
      </dsp:nvSpPr>
      <dsp:spPr>
        <a:xfrm>
          <a:off x="814511" y="2687682"/>
          <a:ext cx="2576133" cy="7584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470669"/>
              <a:satOff val="-2046"/>
              <a:lumOff val="-7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Возраст детей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от 6,5 до 17 лет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sp:txBody>
      <dsp:txXfrm>
        <a:off x="836727" y="2709898"/>
        <a:ext cx="2531701" cy="714062"/>
      </dsp:txXfrm>
    </dsp:sp>
    <dsp:sp modelId="{6346B8C2-DD1F-4C13-B886-F0816E122D58}">
      <dsp:nvSpPr>
        <dsp:cNvPr id="0" name=""/>
        <dsp:cNvSpPr/>
      </dsp:nvSpPr>
      <dsp:spPr>
        <a:xfrm>
          <a:off x="407882" y="1722083"/>
          <a:ext cx="406629" cy="23132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3279"/>
              </a:lnTo>
              <a:lnTo>
                <a:pt x="406629" y="231327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32A4BB-A0CB-4B42-8B88-2005F626DBD3}">
      <dsp:nvSpPr>
        <dsp:cNvPr id="0" name=""/>
        <dsp:cNvSpPr/>
      </dsp:nvSpPr>
      <dsp:spPr>
        <a:xfrm>
          <a:off x="814511" y="3682440"/>
          <a:ext cx="2576133" cy="705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941338"/>
              <a:satOff val="-4091"/>
              <a:lumOff val="-15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Количество – 940 детей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sp:txBody>
      <dsp:txXfrm>
        <a:off x="835184" y="3703113"/>
        <a:ext cx="2534787" cy="664498"/>
      </dsp:txXfrm>
    </dsp:sp>
    <dsp:sp modelId="{468B9FA2-1CA5-4F5A-AA0C-323A39D46088}">
      <dsp:nvSpPr>
        <dsp:cNvPr id="0" name=""/>
        <dsp:cNvSpPr/>
      </dsp:nvSpPr>
      <dsp:spPr>
        <a:xfrm>
          <a:off x="4872592" y="111999"/>
          <a:ext cx="4062337" cy="1610083"/>
        </a:xfrm>
        <a:prstGeom prst="roundRect">
          <a:avLst>
            <a:gd name="adj" fmla="val 10000"/>
          </a:avLst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Лагеря труда и отдыха</a:t>
          </a:r>
          <a:endParaRPr lang="ru-RU" sz="3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sp:txBody>
      <dsp:txXfrm>
        <a:off x="4919750" y="159157"/>
        <a:ext cx="3968021" cy="1515767"/>
      </dsp:txXfrm>
    </dsp:sp>
    <dsp:sp modelId="{238E202F-9347-40C5-BA3A-F670555A3FAD}">
      <dsp:nvSpPr>
        <dsp:cNvPr id="0" name=""/>
        <dsp:cNvSpPr/>
      </dsp:nvSpPr>
      <dsp:spPr>
        <a:xfrm>
          <a:off x="5278826" y="1722083"/>
          <a:ext cx="392374" cy="4463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6355"/>
              </a:lnTo>
              <a:lnTo>
                <a:pt x="392374" y="44635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83D1FC-5B78-4C0E-BD57-A241D14CB9B8}">
      <dsp:nvSpPr>
        <dsp:cNvPr id="0" name=""/>
        <dsp:cNvSpPr/>
      </dsp:nvSpPr>
      <dsp:spPr>
        <a:xfrm>
          <a:off x="5671200" y="1806822"/>
          <a:ext cx="2576133" cy="7232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412007"/>
              <a:satOff val="-6137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12 лагерей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sp:txBody>
      <dsp:txXfrm>
        <a:off x="5692383" y="1828005"/>
        <a:ext cx="2533767" cy="680867"/>
      </dsp:txXfrm>
    </dsp:sp>
    <dsp:sp modelId="{6B9DB393-1948-4259-A819-BC71B3F7EAC2}">
      <dsp:nvSpPr>
        <dsp:cNvPr id="0" name=""/>
        <dsp:cNvSpPr/>
      </dsp:nvSpPr>
      <dsp:spPr>
        <a:xfrm>
          <a:off x="5278826" y="1722083"/>
          <a:ext cx="420093" cy="13421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2165"/>
              </a:lnTo>
              <a:lnTo>
                <a:pt x="420093" y="134216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48D86-D798-4CE9-B496-52A7FAE72A49}">
      <dsp:nvSpPr>
        <dsp:cNvPr id="0" name=""/>
        <dsp:cNvSpPr/>
      </dsp:nvSpPr>
      <dsp:spPr>
        <a:xfrm>
          <a:off x="5698919" y="2682321"/>
          <a:ext cx="2576133" cy="7638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882677"/>
              <a:satOff val="-8182"/>
              <a:lumOff val="-31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Возраст детей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от 14 до 17 лет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sp:txBody>
      <dsp:txXfrm>
        <a:off x="5721292" y="2704694"/>
        <a:ext cx="2531387" cy="719109"/>
      </dsp:txXfrm>
    </dsp:sp>
    <dsp:sp modelId="{6E91299E-AECE-4314-A976-DF72784AF861}">
      <dsp:nvSpPr>
        <dsp:cNvPr id="0" name=""/>
        <dsp:cNvSpPr/>
      </dsp:nvSpPr>
      <dsp:spPr>
        <a:xfrm>
          <a:off x="5278826" y="1722083"/>
          <a:ext cx="420093" cy="2321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1410"/>
              </a:lnTo>
              <a:lnTo>
                <a:pt x="420093" y="232141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FBE5C2-EBFA-464A-AEC5-AE3488D2FCC7}">
      <dsp:nvSpPr>
        <dsp:cNvPr id="0" name=""/>
        <dsp:cNvSpPr/>
      </dsp:nvSpPr>
      <dsp:spPr>
        <a:xfrm>
          <a:off x="5698919" y="3627021"/>
          <a:ext cx="2576133" cy="8329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Количество – 203 детей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sp:txBody>
      <dsp:txXfrm>
        <a:off x="5723315" y="3651417"/>
        <a:ext cx="2527341" cy="7841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93F36D-698E-4474-B9A0-AA81D67ED111}">
      <dsp:nvSpPr>
        <dsp:cNvPr id="0" name=""/>
        <dsp:cNvSpPr/>
      </dsp:nvSpPr>
      <dsp:spPr>
        <a:xfrm>
          <a:off x="4421624" y="1805302"/>
          <a:ext cx="3113277" cy="2076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13277" y="0"/>
              </a:lnTo>
              <a:lnTo>
                <a:pt x="3113277" y="207622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A93F4D-10EF-429D-B209-770BFD006953}">
      <dsp:nvSpPr>
        <dsp:cNvPr id="0" name=""/>
        <dsp:cNvSpPr/>
      </dsp:nvSpPr>
      <dsp:spPr>
        <a:xfrm>
          <a:off x="4371865" y="1805302"/>
          <a:ext cx="91440" cy="207609"/>
        </a:xfrm>
        <a:custGeom>
          <a:avLst/>
          <a:gdLst/>
          <a:ahLst/>
          <a:cxnLst/>
          <a:rect l="0" t="0" r="0" b="0"/>
          <a:pathLst>
            <a:path>
              <a:moveTo>
                <a:pt x="49759" y="0"/>
              </a:moveTo>
              <a:lnTo>
                <a:pt x="45720" y="0"/>
              </a:lnTo>
              <a:lnTo>
                <a:pt x="45720" y="207609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FFEA3F-3E15-4751-A92D-87326FBB51DA}">
      <dsp:nvSpPr>
        <dsp:cNvPr id="0" name=""/>
        <dsp:cNvSpPr/>
      </dsp:nvSpPr>
      <dsp:spPr>
        <a:xfrm>
          <a:off x="1308761" y="1805302"/>
          <a:ext cx="3112862" cy="207609"/>
        </a:xfrm>
        <a:custGeom>
          <a:avLst/>
          <a:gdLst/>
          <a:ahLst/>
          <a:cxnLst/>
          <a:rect l="0" t="0" r="0" b="0"/>
          <a:pathLst>
            <a:path>
              <a:moveTo>
                <a:pt x="3112862" y="0"/>
              </a:moveTo>
              <a:lnTo>
                <a:pt x="0" y="0"/>
              </a:lnTo>
              <a:lnTo>
                <a:pt x="0" y="207609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63BDED-0731-4C68-BD15-F5E842795D23}">
      <dsp:nvSpPr>
        <dsp:cNvPr id="0" name=""/>
        <dsp:cNvSpPr/>
      </dsp:nvSpPr>
      <dsp:spPr>
        <a:xfrm>
          <a:off x="273898" y="230835"/>
          <a:ext cx="8295451" cy="1574466"/>
        </a:xfrm>
        <a:prstGeom prst="rect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Межшкольные оздоровительные лагеря </a:t>
          </a: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с дневным пребыванием детей</a:t>
          </a:r>
          <a:endParaRPr lang="ru-RU" sz="2800" kern="1200" dirty="0">
            <a:solidFill>
              <a:schemeClr val="tx1"/>
            </a:solidFill>
            <a:effectLst>
              <a:glow rad="63500">
                <a:schemeClr val="accent5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sp:txBody>
      <dsp:txXfrm>
        <a:off x="273898" y="230835"/>
        <a:ext cx="8295451" cy="1574466"/>
      </dsp:txXfrm>
    </dsp:sp>
    <dsp:sp modelId="{B5FE02D6-64EE-44F5-968D-E5D5DE21B246}">
      <dsp:nvSpPr>
        <dsp:cNvPr id="0" name=""/>
        <dsp:cNvSpPr/>
      </dsp:nvSpPr>
      <dsp:spPr>
        <a:xfrm>
          <a:off x="14033" y="2012911"/>
          <a:ext cx="2589456" cy="2420804"/>
        </a:xfrm>
        <a:prstGeom prst="rect">
          <a:avLst/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Лагерь «Бригантина» экологической направленности </a:t>
          </a:r>
        </a:p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на базе </a:t>
          </a:r>
        </a:p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МБОУ СШ №5 </a:t>
          </a:r>
        </a:p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п. Центральный</a:t>
          </a:r>
        </a:p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(60 детей)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>
            <a:effectLst>
              <a:glow rad="63500">
                <a:schemeClr val="accent5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sp:txBody>
      <dsp:txXfrm>
        <a:off x="14033" y="2012911"/>
        <a:ext cx="2589456" cy="2420804"/>
      </dsp:txXfrm>
    </dsp:sp>
    <dsp:sp modelId="{9F8101B5-632C-4BCD-A579-D3B9B6155943}">
      <dsp:nvSpPr>
        <dsp:cNvPr id="0" name=""/>
        <dsp:cNvSpPr/>
      </dsp:nvSpPr>
      <dsp:spPr>
        <a:xfrm>
          <a:off x="3122857" y="2012911"/>
          <a:ext cx="2589456" cy="2417321"/>
        </a:xfrm>
        <a:prstGeom prst="rect">
          <a:avLst/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Лагерь «Поиск» волонтерской направленности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на базе МБОУ СШ №1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г. Володарск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(60 детей)</a:t>
          </a:r>
          <a:endParaRPr lang="ru-RU" sz="1700" kern="1200" dirty="0">
            <a:effectLst>
              <a:glow rad="63500">
                <a:schemeClr val="accent5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sp:txBody>
      <dsp:txXfrm>
        <a:off x="3122857" y="2012911"/>
        <a:ext cx="2589456" cy="2417321"/>
      </dsp:txXfrm>
    </dsp:sp>
    <dsp:sp modelId="{F4A0C69C-6DEA-47DF-8378-3DCEAFB41349}">
      <dsp:nvSpPr>
        <dsp:cNvPr id="0" name=""/>
        <dsp:cNvSpPr/>
      </dsp:nvSpPr>
      <dsp:spPr>
        <a:xfrm>
          <a:off x="6240173" y="2012924"/>
          <a:ext cx="2589456" cy="2393887"/>
        </a:xfrm>
        <a:prstGeom prst="rect">
          <a:avLst/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Лагерь «</a:t>
          </a:r>
          <a:r>
            <a:rPr lang="en-US" sz="1700" kern="1200" smtClean="0"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V.I.P.</a:t>
          </a:r>
          <a:r>
            <a:rPr lang="ru-RU" sz="1700" kern="1200" smtClean="0"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» лингвистической направленности</a:t>
          </a:r>
          <a:r>
            <a:rPr lang="en-US" sz="1700" kern="1200" smtClean="0"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 </a:t>
          </a:r>
          <a:endParaRPr lang="ru-RU" sz="1700" kern="1200" smtClean="0">
            <a:effectLst>
              <a:glow rad="63500">
                <a:schemeClr val="accent5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на базе МАОУ СШ №8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п. Новосмолинский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(60 детей)</a:t>
          </a:r>
          <a:endParaRPr lang="ru-RU" sz="1700" kern="1200" dirty="0">
            <a:effectLst>
              <a:glow rad="63500">
                <a:schemeClr val="accent5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sp:txBody>
      <dsp:txXfrm>
        <a:off x="6240173" y="2012924"/>
        <a:ext cx="2589456" cy="23938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A93F4D-10EF-429D-B209-770BFD006953}">
      <dsp:nvSpPr>
        <dsp:cNvPr id="0" name=""/>
        <dsp:cNvSpPr/>
      </dsp:nvSpPr>
      <dsp:spPr>
        <a:xfrm>
          <a:off x="4424818" y="1743596"/>
          <a:ext cx="1663313" cy="2214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63313" y="0"/>
              </a:lnTo>
              <a:lnTo>
                <a:pt x="1663313" y="22147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FFEA3F-3E15-4751-A92D-87326FBB51DA}">
      <dsp:nvSpPr>
        <dsp:cNvPr id="0" name=""/>
        <dsp:cNvSpPr/>
      </dsp:nvSpPr>
      <dsp:spPr>
        <a:xfrm>
          <a:off x="2771621" y="1743596"/>
          <a:ext cx="1653197" cy="221479"/>
        </a:xfrm>
        <a:custGeom>
          <a:avLst/>
          <a:gdLst/>
          <a:ahLst/>
          <a:cxnLst/>
          <a:rect l="0" t="0" r="0" b="0"/>
          <a:pathLst>
            <a:path>
              <a:moveTo>
                <a:pt x="1653197" y="0"/>
              </a:moveTo>
              <a:lnTo>
                <a:pt x="0" y="0"/>
              </a:lnTo>
              <a:lnTo>
                <a:pt x="0" y="22147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63BDED-0731-4C68-BD15-F5E842795D23}">
      <dsp:nvSpPr>
        <dsp:cNvPr id="0" name=""/>
        <dsp:cNvSpPr/>
      </dsp:nvSpPr>
      <dsp:spPr>
        <a:xfrm>
          <a:off x="0" y="63945"/>
          <a:ext cx="8849636" cy="1679650"/>
        </a:xfrm>
        <a:prstGeom prst="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Лагеря с дневным пребыванием для детей, состоящих на различных видах               профилактического учета</a:t>
          </a:r>
          <a:endParaRPr lang="ru-RU" sz="2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sp:txBody>
      <dsp:txXfrm>
        <a:off x="0" y="63945"/>
        <a:ext cx="8849636" cy="1679650"/>
      </dsp:txXfrm>
    </dsp:sp>
    <dsp:sp modelId="{B5FE02D6-64EE-44F5-968D-E5D5DE21B246}">
      <dsp:nvSpPr>
        <dsp:cNvPr id="0" name=""/>
        <dsp:cNvSpPr/>
      </dsp:nvSpPr>
      <dsp:spPr>
        <a:xfrm>
          <a:off x="1390397" y="1965075"/>
          <a:ext cx="2762446" cy="2582528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Лагерь «Подросток»          на базе </a:t>
          </a:r>
        </a:p>
        <a:p>
          <a:pPr lvl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МАОУ СШ №3        п. Ильиногорск</a:t>
          </a:r>
        </a:p>
        <a:p>
          <a:pPr lvl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(25 детей)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sp:txBody>
      <dsp:txXfrm>
        <a:off x="1390397" y="1965075"/>
        <a:ext cx="2762446" cy="2582528"/>
      </dsp:txXfrm>
    </dsp:sp>
    <dsp:sp modelId="{9F8101B5-632C-4BCD-A579-D3B9B6155943}">
      <dsp:nvSpPr>
        <dsp:cNvPr id="0" name=""/>
        <dsp:cNvSpPr/>
      </dsp:nvSpPr>
      <dsp:spPr>
        <a:xfrm>
          <a:off x="4706908" y="1965075"/>
          <a:ext cx="2762446" cy="2578813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Лагерь «Подросток»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на базе             МАОУ СШ №10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г. Володарск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(20 детей)</a:t>
          </a:r>
          <a:endParaRPr lang="ru-RU" sz="23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sp:txBody>
      <dsp:txXfrm>
        <a:off x="4706908" y="1965075"/>
        <a:ext cx="2762446" cy="257881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B750EA-0EEC-47D1-B4B7-7B3BB866F02E}">
      <dsp:nvSpPr>
        <dsp:cNvPr id="0" name=""/>
        <dsp:cNvSpPr/>
      </dsp:nvSpPr>
      <dsp:spPr>
        <a:xfrm rot="16200000">
          <a:off x="-1016965" y="1019845"/>
          <a:ext cx="3456432" cy="1416741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rPr>
            <a:t>I</a:t>
          </a:r>
          <a:r>
            <a:rPr lang="ru-RU" sz="1200" b="1" kern="120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rPr>
            <a:t> этап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rPr>
            <a:t>с 01 по 31 мая</a:t>
          </a:r>
          <a:endParaRPr lang="ru-RU" sz="1200" b="1" kern="1200" dirty="0">
            <a:ln>
              <a:noFill/>
            </a:ln>
            <a:solidFill>
              <a:schemeClr val="tx1"/>
            </a:solidFill>
            <a:effectLst/>
            <a:latin typeface="Georgia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rPr>
            <a:t>Представление заявок, документов и материалов;</a:t>
          </a:r>
          <a:endParaRPr lang="ru-RU" sz="1200" b="1" kern="1200" dirty="0">
            <a:ln>
              <a:noFill/>
            </a:ln>
            <a:solidFill>
              <a:schemeClr val="tx1"/>
            </a:solidFill>
            <a:effectLst/>
            <a:latin typeface="Georgia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rPr>
            <a:t>рассмотрение поступивших заявок и документов рабочей группой </a:t>
          </a:r>
          <a:endParaRPr lang="ru-RU" sz="1200" b="1" kern="1200" dirty="0">
            <a:ln>
              <a:noFill/>
            </a:ln>
            <a:solidFill>
              <a:schemeClr val="tx1"/>
            </a:solidFill>
            <a:effectLst/>
            <a:latin typeface="Georgia" pitchFamily="18" charset="0"/>
          </a:endParaRPr>
        </a:p>
      </dsp:txBody>
      <dsp:txXfrm rot="5400000">
        <a:off x="2880" y="691286"/>
        <a:ext cx="1416741" cy="2073860"/>
      </dsp:txXfrm>
    </dsp:sp>
    <dsp:sp modelId="{086369E9-EF97-4FEF-826D-FAAF6155B009}">
      <dsp:nvSpPr>
        <dsp:cNvPr id="0" name=""/>
        <dsp:cNvSpPr/>
      </dsp:nvSpPr>
      <dsp:spPr>
        <a:xfrm rot="16200000">
          <a:off x="953337" y="852921"/>
          <a:ext cx="3456432" cy="1750589"/>
        </a:xfrm>
        <a:prstGeom prst="flowChartManualOperation">
          <a:avLst/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rPr>
            <a:t>II</a:t>
          </a:r>
          <a:r>
            <a:rPr lang="ru-RU" sz="1200" b="1" kern="120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rPr>
            <a:t> этап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rPr>
            <a:t>с 01 июня   по 31 августа</a:t>
          </a:r>
          <a:endParaRPr lang="ru-RU" sz="1200" b="1" kern="1200" dirty="0">
            <a:ln>
              <a:noFill/>
            </a:ln>
            <a:solidFill>
              <a:schemeClr val="tx1"/>
            </a:solidFill>
            <a:effectLst/>
            <a:latin typeface="Georgia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rPr>
            <a:t>Выезды рабочей группы в организации</a:t>
          </a:r>
          <a:endParaRPr lang="ru-RU" sz="1200" b="1" kern="1200" dirty="0">
            <a:ln>
              <a:noFill/>
            </a:ln>
            <a:solidFill>
              <a:schemeClr val="tx1"/>
            </a:solidFill>
            <a:effectLst/>
            <a:latin typeface="Georgia" pitchFamily="18" charset="0"/>
          </a:endParaRPr>
        </a:p>
      </dsp:txBody>
      <dsp:txXfrm rot="5400000">
        <a:off x="1806258" y="691286"/>
        <a:ext cx="1750589" cy="2073860"/>
      </dsp:txXfrm>
    </dsp:sp>
    <dsp:sp modelId="{407575BA-E37A-4DC3-ACC5-6D6F397A4B60}">
      <dsp:nvSpPr>
        <dsp:cNvPr id="0" name=""/>
        <dsp:cNvSpPr/>
      </dsp:nvSpPr>
      <dsp:spPr>
        <a:xfrm rot="16200000">
          <a:off x="4792849" y="-849364"/>
          <a:ext cx="3456432" cy="5155161"/>
        </a:xfrm>
        <a:prstGeom prst="flowChartManualOperation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rPr>
            <a:t>III</a:t>
          </a:r>
          <a:r>
            <a:rPr lang="ru-RU" sz="1200" b="1" kern="120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rPr>
            <a:t> этап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rPr>
            <a:t>с 01 по 30 сентября</a:t>
          </a:r>
          <a:endParaRPr lang="ru-RU" sz="1200" b="1" kern="1200" dirty="0">
            <a:ln>
              <a:noFill/>
            </a:ln>
            <a:solidFill>
              <a:schemeClr val="tx1"/>
            </a:solidFill>
            <a:effectLst/>
            <a:latin typeface="Georgia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rPr>
            <a:t>Анализ представленных материалов рабочей группой;</a:t>
          </a:r>
          <a:endParaRPr lang="ru-RU" sz="1200" b="1" kern="1200" dirty="0">
            <a:ln>
              <a:noFill/>
            </a:ln>
            <a:solidFill>
              <a:schemeClr val="tx1"/>
            </a:solidFill>
            <a:effectLst/>
            <a:latin typeface="Georgia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rPr>
            <a:t>проведение отбора учреждений, добившихся наилучших результатов;</a:t>
          </a:r>
          <a:endParaRPr lang="ru-RU" sz="1200" b="1" kern="1200" dirty="0">
            <a:ln>
              <a:noFill/>
            </a:ln>
            <a:solidFill>
              <a:schemeClr val="tx1"/>
            </a:solidFill>
            <a:effectLst/>
            <a:latin typeface="Georgia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rPr>
            <a:t>подготовка заключений на рассмотрение областного координационного совета;</a:t>
          </a:r>
          <a:endParaRPr lang="ru-RU" sz="1200" b="1" kern="1200" dirty="0">
            <a:ln>
              <a:noFill/>
            </a:ln>
            <a:solidFill>
              <a:schemeClr val="tx1"/>
            </a:solidFill>
            <a:effectLst/>
            <a:latin typeface="Georgia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rPr>
            <a:t>представление рабочей группой конкурсных материалов в районный         координационный совет (до 1 октября);</a:t>
          </a:r>
          <a:endParaRPr lang="ru-RU" sz="1200" b="1" kern="1200" dirty="0">
            <a:ln>
              <a:noFill/>
            </a:ln>
            <a:solidFill>
              <a:schemeClr val="tx1"/>
            </a:solidFill>
            <a:effectLst/>
            <a:latin typeface="Georgia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rPr>
            <a:t>определение районным координационным советом победителей смотра-конкурса</a:t>
          </a:r>
          <a:endParaRPr lang="ru-RU" sz="1200" b="1" kern="1200" dirty="0">
            <a:ln>
              <a:noFill/>
            </a:ln>
            <a:solidFill>
              <a:schemeClr val="tx1"/>
            </a:solidFill>
            <a:effectLst/>
            <a:latin typeface="Georgia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1" kern="1200" dirty="0">
            <a:ln>
              <a:noFill/>
            </a:ln>
            <a:solidFill>
              <a:schemeClr val="tx1"/>
            </a:solidFill>
            <a:effectLst/>
            <a:latin typeface="Georgia" pitchFamily="18" charset="0"/>
          </a:endParaRPr>
        </a:p>
      </dsp:txBody>
      <dsp:txXfrm rot="5400000">
        <a:off x="3943485" y="691286"/>
        <a:ext cx="5155161" cy="20738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EF4478-030A-4895-8A6B-12FD8626F161}">
      <dsp:nvSpPr>
        <dsp:cNvPr id="0" name=""/>
        <dsp:cNvSpPr/>
      </dsp:nvSpPr>
      <dsp:spPr>
        <a:xfrm>
          <a:off x="664568" y="1748864"/>
          <a:ext cx="1734409" cy="8252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67204" y="0"/>
              </a:lnTo>
              <a:lnTo>
                <a:pt x="867204" y="825264"/>
              </a:lnTo>
              <a:lnTo>
                <a:pt x="1734409" y="825264"/>
              </a:lnTo>
            </a:path>
          </a:pathLst>
        </a:custGeom>
        <a:noFill/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0">
          <a:schemeClr val="accent5"/>
        </a:fillRef>
        <a:effectRef idx="0">
          <a:schemeClr val="accent5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sp:txBody>
      <dsp:txXfrm>
        <a:off x="1483754" y="2113478"/>
        <a:ext cx="96036" cy="96036"/>
      </dsp:txXfrm>
    </dsp:sp>
    <dsp:sp modelId="{57BC267D-D4E9-47F6-80EF-8486E6573F7F}">
      <dsp:nvSpPr>
        <dsp:cNvPr id="0" name=""/>
        <dsp:cNvSpPr/>
      </dsp:nvSpPr>
      <dsp:spPr>
        <a:xfrm>
          <a:off x="664568" y="1031356"/>
          <a:ext cx="1734409" cy="717508"/>
        </a:xfrm>
        <a:custGeom>
          <a:avLst/>
          <a:gdLst/>
          <a:ahLst/>
          <a:cxnLst/>
          <a:rect l="0" t="0" r="0" b="0"/>
          <a:pathLst>
            <a:path>
              <a:moveTo>
                <a:pt x="0" y="717508"/>
              </a:moveTo>
              <a:lnTo>
                <a:pt x="867204" y="717508"/>
              </a:lnTo>
              <a:lnTo>
                <a:pt x="867204" y="0"/>
              </a:lnTo>
              <a:lnTo>
                <a:pt x="1734409" y="0"/>
              </a:lnTo>
            </a:path>
          </a:pathLst>
        </a:custGeom>
        <a:noFill/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0">
          <a:schemeClr val="accent5"/>
        </a:fillRef>
        <a:effectRef idx="0">
          <a:schemeClr val="accent5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sp:txBody>
      <dsp:txXfrm>
        <a:off x="1484848" y="1343186"/>
        <a:ext cx="93848" cy="93848"/>
      </dsp:txXfrm>
    </dsp:sp>
    <dsp:sp modelId="{3630A0FC-C0F4-4D5C-BF16-55C69F9A3A3B}">
      <dsp:nvSpPr>
        <dsp:cNvPr id="0" name=""/>
        <dsp:cNvSpPr/>
      </dsp:nvSpPr>
      <dsp:spPr>
        <a:xfrm rot="16200000">
          <a:off x="-1416580" y="1416580"/>
          <a:ext cx="3497729" cy="664568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Проект «Наш двор против скуки»</a:t>
          </a:r>
          <a:endParaRPr lang="ru-RU" sz="24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sp:txBody>
      <dsp:txXfrm>
        <a:off x="-1416580" y="1416580"/>
        <a:ext cx="3497729" cy="664568"/>
      </dsp:txXfrm>
    </dsp:sp>
    <dsp:sp modelId="{2BC1BBEF-BBFB-4BBF-8BDF-6DA2A040C02C}">
      <dsp:nvSpPr>
        <dsp:cNvPr id="0" name=""/>
        <dsp:cNvSpPr/>
      </dsp:nvSpPr>
      <dsp:spPr>
        <a:xfrm>
          <a:off x="2398977" y="289163"/>
          <a:ext cx="4828005" cy="1484386"/>
        </a:xfrm>
        <a:prstGeom prst="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С 01.06. по 22.06.2018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р.п</a:t>
          </a:r>
          <a:r>
            <a:rPr lang="ru-RU" sz="19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. Ильиногорск</a:t>
          </a:r>
          <a:endParaRPr lang="ru-RU" sz="19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sp:txBody>
      <dsp:txXfrm>
        <a:off x="2398977" y="289163"/>
        <a:ext cx="4828005" cy="1484386"/>
      </dsp:txXfrm>
    </dsp:sp>
    <dsp:sp modelId="{1419AF9E-5001-4899-911C-62E8A8924D56}">
      <dsp:nvSpPr>
        <dsp:cNvPr id="0" name=""/>
        <dsp:cNvSpPr/>
      </dsp:nvSpPr>
      <dsp:spPr>
        <a:xfrm>
          <a:off x="2398977" y="1939692"/>
          <a:ext cx="4828005" cy="1268873"/>
        </a:xfrm>
        <a:prstGeom prst="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С 01.08. по 22.08.2017г.                                    г. Володарск, ДК Юбилейный</a:t>
          </a:r>
          <a:endParaRPr lang="ru-RU" sz="19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sp:txBody>
      <dsp:txXfrm>
        <a:off x="2398977" y="1939692"/>
        <a:ext cx="4828005" cy="126887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721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86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666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617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684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516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2747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999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4032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1567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951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382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4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7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11" Type="http://schemas.openxmlformats.org/officeDocument/2006/relationships/image" Target="../media/image11.jpeg"/><Relationship Id="rId5" Type="http://schemas.openxmlformats.org/officeDocument/2006/relationships/diagramColors" Target="../diagrams/colors7.xml"/><Relationship Id="rId10" Type="http://schemas.openxmlformats.org/officeDocument/2006/relationships/image" Target="../media/image10.jpe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8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54005" y="11084"/>
            <a:ext cx="565186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ln w="3175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Организация летнего отдыха, оздоровления и занятости детей </a:t>
            </a:r>
          </a:p>
          <a:p>
            <a:pPr algn="ctr"/>
            <a:r>
              <a:rPr lang="ru-RU" sz="3000" b="1" dirty="0" smtClean="0">
                <a:ln w="3175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Володарского </a:t>
            </a:r>
          </a:p>
          <a:p>
            <a:pPr algn="ctr"/>
            <a:r>
              <a:rPr lang="ru-RU" sz="3000" b="1" dirty="0" smtClean="0">
                <a:ln w="3175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муниципального района </a:t>
            </a:r>
          </a:p>
          <a:p>
            <a:pPr algn="ctr"/>
            <a:r>
              <a:rPr lang="ru-RU" sz="3000" b="1" dirty="0" smtClean="0">
                <a:ln w="3175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в 2018 году</a:t>
            </a:r>
            <a:endParaRPr lang="ru-RU" sz="3000" dirty="0">
              <a:ln w="3175">
                <a:solidFill>
                  <a:schemeClr val="bg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1573" y="4795897"/>
            <a:ext cx="4572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n w="3175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Д.В. Михайленко, заместитель Главы администрации Володарского муниципального района, начальник управления образования, культуры, спорта и молодежной политики администрации </a:t>
            </a:r>
          </a:p>
          <a:p>
            <a:pPr algn="ctr"/>
            <a:r>
              <a:rPr lang="ru-RU" sz="1600" b="1" dirty="0" smtClean="0">
                <a:ln w="3175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Володарского </a:t>
            </a:r>
          </a:p>
          <a:p>
            <a:pPr algn="ctr"/>
            <a:r>
              <a:rPr lang="ru-RU" sz="1600" b="1" dirty="0" smtClean="0">
                <a:ln w="3175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муниципального района</a:t>
            </a:r>
            <a:endParaRPr lang="ru-RU" sz="1600" dirty="0">
              <a:ln w="3175">
                <a:solidFill>
                  <a:schemeClr val="bg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42432" y="955654"/>
            <a:ext cx="3560064" cy="35548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5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Спортивные тренировочные  сборы </a:t>
            </a:r>
          </a:p>
          <a:p>
            <a:pPr algn="ctr"/>
            <a:r>
              <a:rPr lang="ru-RU" sz="25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(греко-римская борьба, дзюдо, </a:t>
            </a:r>
          </a:p>
          <a:p>
            <a:pPr algn="ctr"/>
            <a:r>
              <a:rPr lang="ru-RU" sz="25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художественная гимнастика, </a:t>
            </a:r>
          </a:p>
          <a:p>
            <a:pPr algn="ctr"/>
            <a:r>
              <a:rPr lang="ru-RU" sz="25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бадминтон, футбол, каратэ)</a:t>
            </a:r>
          </a:p>
        </p:txBody>
      </p:sp>
      <p:pic>
        <p:nvPicPr>
          <p:cNvPr id="1026" name="Picture 2" descr="https://pp.userapi.com/c824202/v824202537/10ee6/vHneygdbntI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688" y="304801"/>
            <a:ext cx="2905759" cy="1743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s://pp.userapi.com/c841229/v841229235/3bc3c/06gy4gPPf9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2250281"/>
            <a:ext cx="2880233" cy="2160175"/>
          </a:xfrm>
          <a:prstGeom prst="rect">
            <a:avLst/>
          </a:prstGeom>
          <a:noFill/>
        </p:spPr>
      </p:pic>
      <p:pic>
        <p:nvPicPr>
          <p:cNvPr id="1030" name="Picture 6" descr="https://pp.userapi.com/c841623/v841623129/4f67e/u9JGEXPbdPA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4547617"/>
            <a:ext cx="2869184" cy="2151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s://pp.userapi.com/c621704/v621704022/4b1cc/8KWHgRg9WnI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2886" y="1341119"/>
            <a:ext cx="3002153" cy="4002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-114230" y="15389"/>
            <a:ext cx="905568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5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Соревнования по видам спорта на базе районных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5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учреждений и участие в соревнованиях различного уровня</a:t>
            </a:r>
          </a:p>
        </p:txBody>
      </p:sp>
      <p:pic>
        <p:nvPicPr>
          <p:cNvPr id="45060" name="Picture 4" descr="http://moyaokruga.ru/img/image_big/6d13a9dc-ff69-40e0-a9f6-5049a5a5137e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06" y="1060703"/>
            <a:ext cx="3209418" cy="2407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062" name="Picture 6" descr="https://pp.userapi.com/c840136/v840136393/4cd58/cWcPDkill-o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480" y="3877056"/>
            <a:ext cx="3377184" cy="2532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064" name="Picture 8" descr="https://pp.userapi.com/c639425/v639425029/63f84/flvF2dIUii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2130" y="877824"/>
            <a:ext cx="5071870" cy="2852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066" name="Picture 10" descr="https://pp.userapi.com/c844618/v844618184/17828/9BzG6CPtzPk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992" y="3587677"/>
            <a:ext cx="4596383" cy="3063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fok-triumf.ru/assets/gallery/110/48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045" y="4221385"/>
            <a:ext cx="3539355" cy="2356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110" name="Picture 6" descr="http://fok-triumf.ru/assets/gallery/21/20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9397" y="1165828"/>
            <a:ext cx="3111035" cy="2333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112" name="Picture 8" descr="http://fok-triumf.ru/assets/gallery/110/48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498" y="842981"/>
            <a:ext cx="5530876" cy="3577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1215525" y="11984"/>
            <a:ext cx="627287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Организованные группы здоровья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базе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МАУ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ФОК «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Триумф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</p:txBody>
      </p:sp>
      <p:pic>
        <p:nvPicPr>
          <p:cNvPr id="47115" name="Picture 11" descr="http://fok-triumf.ru/assets/gallery/110/487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0955" y="3645408"/>
            <a:ext cx="4825782" cy="3212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Участие в культурно-массовых и спортивных мероприятиях: День защиты детей, День города, День рыбака, День молодежи,  фестиваль «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Активити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» и другие</a:t>
            </a:r>
          </a:p>
        </p:txBody>
      </p:sp>
      <p:pic>
        <p:nvPicPr>
          <p:cNvPr id="46082" name="Picture 2" descr="http://moyaokruga.ru/img/image_detail_new2/dfc84b57-269e-41a8-bd86-c70acbda383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36" y="3994125"/>
            <a:ext cx="3462527" cy="2603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6084" name="AutoShape 4" descr="IMG_4063-0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086" name="AutoShape 6" descr="IMG_4063-0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088" name="AutoShape 8" descr="IMG_4065-0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090" name="AutoShape 10" descr="IMG_4065-0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092" name="AutoShape 12" descr="IMG_4065-0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6094" name="Picture 14" descr="http://oksimp.ru/images/events/dialog/lunacharskogo_den_molodyojhy_2013/den_molodyojhy_2013_01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0850" y="3084576"/>
            <a:ext cx="4992230" cy="3773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096" name="Picture 16" descr="http://oksimp.ru/images/events/dialog/den_zaschity_detey_01_06_15/den_zaschity_detey_01_06_15_01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95248"/>
            <a:ext cx="4584192" cy="3056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098" name="Picture 18" descr="https://pp.userapi.com/c638821/v638821167/5d36b/riRmWwqUjQw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3751" y="1073724"/>
            <a:ext cx="2733929" cy="1995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 descr="http://www.volodmb.ru/images/pict/ilinogorsk/2017/august/%5b008534%5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2" name="AutoShape 4" descr="http://www.volodmb.ru/images/pict/ilinogorsk/2017/august/%5b008534%5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4" name="AutoShape 6" descr="http://www.volodmb.ru/images/pict/ilinogorsk/2017/august/%5b008534%5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8135" name="Picture 7" descr="D:\Документы\Downloads\[008534]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254" y="755904"/>
            <a:ext cx="3894218" cy="2597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8137" name="AutoShape 9" descr="http://www.volodmb.ru/images/pict/ilinogorsk/2017/august/%5b008516%5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8138" name="Picture 10" descr="D:\Документы\Downloads\[008516]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0768" y="780288"/>
            <a:ext cx="3948234" cy="2633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139" name="Picture 11" descr="D:\Документы\Downloads\[008601]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032" y="3742129"/>
            <a:ext cx="3974592" cy="2651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140" name="Picture 12" descr="D:\Документы\Downloads\IMG_8528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0592" y="2723326"/>
            <a:ext cx="3108960" cy="1635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141" name="Picture 13" descr="D:\Документы\Downloads\[008579]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9808" y="3717732"/>
            <a:ext cx="4011168" cy="2675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8142" name="Rectangle 14"/>
          <p:cNvSpPr>
            <a:spLocks noChangeArrowheads="1"/>
          </p:cNvSpPr>
          <p:nvPr/>
        </p:nvSpPr>
        <p:spPr bwMode="auto">
          <a:xfrm>
            <a:off x="1" y="-46167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Реализация летней программы чтения:  акция «Выходи читать во двор»,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Акция «Читаем Пушкина вместе»,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Районный День чтения «Читаем книги о войне», Акция «Читай Нижегородское»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0" y="0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4" algn="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Детские тематические программы в районном Музейном центре,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Организация культурно-познавательных маршрутов,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Участие Музейного центра в культурно-массовых мероприятиях </a:t>
            </a:r>
          </a:p>
        </p:txBody>
      </p:sp>
      <p:pic>
        <p:nvPicPr>
          <p:cNvPr id="49155" name="Picture 3" descr="https://pp.userapi.com/c831508/v831508979/cba7b/eUOowPhqoaY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09652">
            <a:off x="320926" y="1302496"/>
            <a:ext cx="2784143" cy="2088107"/>
          </a:xfrm>
          <a:prstGeom prst="rect">
            <a:avLst/>
          </a:prstGeom>
          <a:noFill/>
        </p:spPr>
      </p:pic>
      <p:pic>
        <p:nvPicPr>
          <p:cNvPr id="49157" name="Picture 5" descr="https://sun9-9.userapi.com/c840539/v840539135/718aa/FRT5n_q5N8M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32559">
            <a:off x="558717" y="3391801"/>
            <a:ext cx="2811015" cy="2108262"/>
          </a:xfrm>
          <a:prstGeom prst="rect">
            <a:avLst/>
          </a:prstGeom>
          <a:noFill/>
        </p:spPr>
      </p:pic>
      <p:pic>
        <p:nvPicPr>
          <p:cNvPr id="49159" name="Picture 7" descr="https://pp.userapi.com/c841221/v841221422/4452e/BZKxRrUQNao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49124">
            <a:off x="2898775" y="4438840"/>
            <a:ext cx="1685417" cy="2247223"/>
          </a:xfrm>
          <a:prstGeom prst="rect">
            <a:avLst/>
          </a:prstGeom>
          <a:noFill/>
        </p:spPr>
      </p:pic>
      <p:pic>
        <p:nvPicPr>
          <p:cNvPr id="49161" name="Picture 9" descr="troitsa_19_06_16_06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7473" y="1203028"/>
            <a:ext cx="4511040" cy="3007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163" name="Picture 11" descr="https://pp.userapi.com/c841620/v841620520/4ab92/f-vRc3qxHjY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2055" y="4441034"/>
            <a:ext cx="3319737" cy="2209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4362" y="203537"/>
            <a:ext cx="84490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Реализация районного проекта «ШИК» 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Школа Интересных Каникул) </a:t>
            </a:r>
          </a:p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в рамках областного  проекта «Дворовая практика»</a:t>
            </a:r>
          </a:p>
        </p:txBody>
      </p:sp>
      <p:pic>
        <p:nvPicPr>
          <p:cNvPr id="50178" name="Picture 2" descr="http://xn--90aiillpnhb9a.xn--p1ai/Informacia/ucebnii_2015-16/svedenia/letnii_otdih/leto_2016/dvorovaa_praktika_2016/foto/%D0%94%D0%9F-%D0%9A%D0%B8%D0%BD%D0%BE%D0%BF%D0%BB%D0%B5%D0%BD%D0%BA%D0%B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362" y="1219200"/>
            <a:ext cx="3166647" cy="2097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179" name="Picture 3" descr="D:\ДП 2017\отчеты\ГДК\Дворовка 2017 г.Володарск\стадионная\Zstz0V1Ujdg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3088" y="1103375"/>
            <a:ext cx="4852416" cy="3483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180" name="Picture 4" descr="D:\ДП 2017\отчеты\ГДК\Дворовка 2017 г.Володарск\шк.49\CpEAFfgxG0M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702" y="3621024"/>
            <a:ext cx="4937760" cy="2962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181" name="Picture 5" descr="D:\ДП 2017\отчеты\Фото решетиха\image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3392" y="4511040"/>
            <a:ext cx="2901696" cy="2176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0" y="61556"/>
            <a:ext cx="89489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Районный конкурс летних проектов </a:t>
            </a:r>
          </a:p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«Лето. Дети. Досуг.»</a:t>
            </a:r>
          </a:p>
        </p:txBody>
      </p:sp>
      <p:sp>
        <p:nvSpPr>
          <p:cNvPr id="51203" name="AutoShape 3" descr="http://images.spasibovsem.ru/catalog/original/igry-na-svezhem-vozduhe-kvesty-otzyvy-143358237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04" name="Picture 4" descr="D:\Документы\Downloads\igry-na-svezhem-vozduhe-kvesty-otzyvy-143358237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152" y="1011937"/>
            <a:ext cx="3583710" cy="2376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06" name="Picture 6" descr="https://www.5travel.net/wp-content/uploads/2017/05/lag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9719" y="3532949"/>
            <a:ext cx="5467350" cy="3086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08" name="Picture 8" descr="http://www.parki-vn.ru/wp-content/uploads/%D0%94%D0%B5%D1%82%D0%B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0496" y="976884"/>
            <a:ext cx="3694176" cy="2308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5901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Проведение культурно-массовых мероприятий в поселениях района: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«Золотой карась» (Ильино),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  впервые Фестиваль молодежной уличной культуры «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Яи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ch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ница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» (Володарск),  «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Фролищенские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гостебы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» (Фролищи )</a:t>
            </a:r>
          </a:p>
        </p:txBody>
      </p:sp>
      <p:pic>
        <p:nvPicPr>
          <p:cNvPr id="52226" name="Picture 2" descr="https://sun9-4.userapi.com/c621515/v621515023/b342/yQ3buZsdkCw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6736" y="1280160"/>
            <a:ext cx="2747264" cy="2060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228" name="Picture 4" descr="https://sun1-4.userapi.com/c621515/v621515023/b4c8/HJ2O22DezF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1" y="2514601"/>
            <a:ext cx="2987039" cy="2240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231" name="Picture 7" descr="https://sun1-4.userapi.com/c621515/v621515023/b2d4/E-Q9lihrbVU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053" y="1792224"/>
            <a:ext cx="3639311" cy="4852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233" name="Picture 9" descr="https://sun1-3.userapi.com/c621515/v621515023/b360/bkB9byzqqn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416" y="4401312"/>
            <a:ext cx="3275584" cy="2456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170" y="21345"/>
            <a:ext cx="7569701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Организация занятости и отдыха детей в период </a:t>
            </a:r>
          </a:p>
          <a:p>
            <a:pPr algn="ctr"/>
            <a:r>
              <a:rPr lang="ru-RU" sz="25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летней оздоровительной кампании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554832777"/>
              </p:ext>
            </p:extLst>
          </p:nvPr>
        </p:nvGraphicFramePr>
        <p:xfrm>
          <a:off x="273422" y="833718"/>
          <a:ext cx="8561295" cy="5647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13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27496" y="102027"/>
            <a:ext cx="58849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Летняя оздоровительная кампания 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Володарского муниципального района 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622121825"/>
              </p:ext>
            </p:extLst>
          </p:nvPr>
        </p:nvGraphicFramePr>
        <p:xfrm>
          <a:off x="321543" y="933024"/>
          <a:ext cx="8496849" cy="560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170" y="21345"/>
            <a:ext cx="7569701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Организация занятости и отдыха детей в период </a:t>
            </a:r>
          </a:p>
          <a:p>
            <a:pPr algn="ctr"/>
            <a:r>
              <a:rPr lang="ru-RU" sz="25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летней оздоровительной кампании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76778571"/>
              </p:ext>
            </p:extLst>
          </p:nvPr>
        </p:nvGraphicFramePr>
        <p:xfrm>
          <a:off x="273422" y="833718"/>
          <a:ext cx="8561295" cy="5647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253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345"/>
            <a:ext cx="918062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Охват детей Володарского муниципального района</a:t>
            </a:r>
          </a:p>
          <a:p>
            <a:pPr algn="ctr"/>
            <a:r>
              <a:rPr lang="ru-RU" sz="25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в период летней оздоровительной кампании 2018 года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1023761"/>
            <a:ext cx="44582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Будут оздоровлены за счет средств местного бюджета – 3414 детей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38253" y="1023761"/>
            <a:ext cx="42504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Планируется охватить организованными формами отдыха– около 92% детей</a:t>
            </a:r>
          </a:p>
        </p:txBody>
      </p:sp>
      <p:pic>
        <p:nvPicPr>
          <p:cNvPr id="9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1630" y="1960654"/>
            <a:ext cx="2788990" cy="20920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75" y="4328270"/>
            <a:ext cx="3276567" cy="24327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Picture 2" descr="C:\Users\ПМПК\Downloads\21.06.16_zakrytie_smeny_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7460" y="4328270"/>
            <a:ext cx="2986540" cy="2491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" name="Picture 2" descr="D:\лагерь 2016\ЛТО\IMG_497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76" y="1947091"/>
            <a:ext cx="2886718" cy="21649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5828" y="5000309"/>
            <a:ext cx="2504849" cy="16682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Рисунок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428" y="1960654"/>
            <a:ext cx="3367582" cy="31932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8435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5796" y="21345"/>
            <a:ext cx="734848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Финансирование отдыха и оздоровления детей </a:t>
            </a:r>
          </a:p>
          <a:p>
            <a:pPr algn="ctr"/>
            <a:r>
              <a:rPr lang="ru-RU" sz="25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Володарского муниципального района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7818" y="1048266"/>
            <a:ext cx="8653794" cy="46474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  <a:tabLst>
                <a:tab pos="457200" algn="l"/>
                <a:tab pos="762000" algn="l"/>
              </a:tabLst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</a:rPr>
              <a:t>Предоставление путевок с частичной оплатой и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</a:rPr>
              <a:t>компенсацией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</a:rPr>
              <a:t>части расходов по приобретению путевок в организации, осуществляющие санаторно-курортное лечение в соответствии с имеющейся лицензией, и организации, осуществляющие санаторно-курортную помощь детям в соответствии с имеющейся лицензией, расположенные на территории Российской Федерации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</a:rPr>
              <a:t>.</a:t>
            </a: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  <a:tabLst>
                <a:tab pos="457200" algn="l"/>
                <a:tab pos="762000" algn="l"/>
              </a:tabLst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</a:rPr>
              <a:t>Предоставление льготных путевок в детские санатории и санаторно – оздоровительные центры (лагеря) круглогодичного действия Нижегородской области</a:t>
            </a: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  <a:tabLst>
                <a:tab pos="457200" algn="l"/>
                <a:tab pos="762000" algn="l"/>
              </a:tabLst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</a:rPr>
              <a:t>Предоставление льготных путевок в лагеря с дневным пребыванием</a:t>
            </a: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  <a:tabLst>
                <a:tab pos="457200" algn="l"/>
                <a:tab pos="762000" algn="l"/>
              </a:tabLst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</a:rPr>
              <a:t>Предоставление льготных путевок в лагеря труда и отдыха</a:t>
            </a: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  <a:tabLst>
                <a:tab pos="457200" algn="l"/>
                <a:tab pos="762000" algn="l"/>
              </a:tabLst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</a:rPr>
              <a:t>Предоставление льготных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</a:rPr>
              <a:t>путевок в МАУ ДО «ДООЦ «Энергетик»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Calibri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54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5796" y="21345"/>
            <a:ext cx="734848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Финансирование отдыха и оздоровления детей </a:t>
            </a:r>
          </a:p>
          <a:p>
            <a:pPr algn="ctr"/>
            <a:r>
              <a:rPr lang="ru-RU" sz="25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Володарского муниципального района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36983819"/>
              </p:ext>
            </p:extLst>
          </p:nvPr>
        </p:nvGraphicFramePr>
        <p:xfrm>
          <a:off x="1108770" y="1726786"/>
          <a:ext cx="6946017" cy="4848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495342" y="955933"/>
            <a:ext cx="60787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В соответствии с Распоряжением администрации Володарского муниципального района от 08.12.2017г. №366-р</a:t>
            </a:r>
          </a:p>
        </p:txBody>
      </p:sp>
    </p:spTree>
    <p:extLst>
      <p:ext uri="{BB962C8B-B14F-4D97-AF65-F5344CB8AC3E}">
        <p14:creationId xmlns:p14="http://schemas.microsoft.com/office/powerpoint/2010/main" val="24673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9589" y="21345"/>
            <a:ext cx="888095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Предоставление путевок с частичной оплатой </a:t>
            </a:r>
          </a:p>
          <a:p>
            <a:pPr algn="ctr"/>
            <a:r>
              <a:rPr lang="ru-RU" sz="25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и компенсации части расходов по приобретению путевки 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80052182"/>
              </p:ext>
            </p:extLst>
          </p:nvPr>
        </p:nvGraphicFramePr>
        <p:xfrm>
          <a:off x="1108770" y="1726786"/>
          <a:ext cx="6946017" cy="4848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641397" y="955902"/>
            <a:ext cx="60787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Средняя стоимость путевки в ЗДОЛ –                                      19 950 руб. 00 коп. </a:t>
            </a:r>
          </a:p>
        </p:txBody>
      </p:sp>
    </p:spTree>
    <p:extLst>
      <p:ext uri="{BB962C8B-B14F-4D97-AF65-F5344CB8AC3E}">
        <p14:creationId xmlns:p14="http://schemas.microsoft.com/office/powerpoint/2010/main" val="76022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9589" y="21345"/>
            <a:ext cx="888095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Предоставление путевок с частичной оплатой </a:t>
            </a:r>
          </a:p>
          <a:p>
            <a:pPr algn="ctr"/>
            <a:r>
              <a:rPr lang="ru-RU" sz="25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и компенсации части расходов по приобретению путевки 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18098521"/>
              </p:ext>
            </p:extLst>
          </p:nvPr>
        </p:nvGraphicFramePr>
        <p:xfrm>
          <a:off x="537882" y="2286000"/>
          <a:ext cx="8229600" cy="4289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29589" y="955902"/>
            <a:ext cx="87589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Средняя стоимость путевки в детские санатории и санаторно – оздоровительные лагеря круглогодичного действия   </a:t>
            </a:r>
          </a:p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26 570 руб. 00 коп.  </a:t>
            </a:r>
          </a:p>
        </p:txBody>
      </p:sp>
    </p:spTree>
    <p:extLst>
      <p:ext uri="{BB962C8B-B14F-4D97-AF65-F5344CB8AC3E}">
        <p14:creationId xmlns:p14="http://schemas.microsoft.com/office/powerpoint/2010/main" val="121628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9589" y="21345"/>
            <a:ext cx="888095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Предоставление путевок с частичной оплатой </a:t>
            </a:r>
          </a:p>
          <a:p>
            <a:pPr algn="ctr"/>
            <a:r>
              <a:rPr lang="ru-RU" sz="25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и компенсации части расходов по приобретению путевки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9589" y="883119"/>
            <a:ext cx="663835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ООО «Санаторий – Профилакторий НМЗ»</a:t>
            </a:r>
          </a:p>
        </p:txBody>
      </p:sp>
      <p:pic>
        <p:nvPicPr>
          <p:cNvPr id="4098" name="Picture 2" descr="http://xn----7sba6afveaeugp.xn--p1ai/wp-content/themes/xs_business/images/main_page/min/img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3722" y="963801"/>
            <a:ext cx="1946049" cy="145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29589" y="1509876"/>
            <a:ext cx="319029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СОЛД «Романтика»</a:t>
            </a:r>
          </a:p>
        </p:txBody>
      </p:sp>
      <p:pic>
        <p:nvPicPr>
          <p:cNvPr id="10" name="Picture 2" descr="http://roskurortnn.ru/admingo/uploadimg/88ed731dc12b869054f7f1045b138c5d_p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4409" y="2644246"/>
            <a:ext cx="1866798" cy="140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6324" y="2147772"/>
            <a:ext cx="404790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ДЮООЦ «Красный плес»</a:t>
            </a:r>
          </a:p>
        </p:txBody>
      </p:sp>
      <p:pic>
        <p:nvPicPr>
          <p:cNvPr id="12" name="Picture 4" descr="http://profkom.gaz.ru/img/pl_0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470" y="4226731"/>
            <a:ext cx="2519001" cy="188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6324" y="2797732"/>
            <a:ext cx="358623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ООО «</a:t>
            </a:r>
            <a:r>
              <a:rPr lang="ru-RU" sz="25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Кипячий</a:t>
            </a:r>
            <a:r>
              <a:rPr lang="ru-RU" sz="25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ключ»</a:t>
            </a:r>
          </a:p>
        </p:txBody>
      </p:sp>
      <p:pic>
        <p:nvPicPr>
          <p:cNvPr id="14" name="Picture 4" descr="http://detskiy-sanatoriy.kk52.ru/upload/resize_cache/iblock/a9b/1500_1500_0/a9ba54cb5155620d0bd2236eb143b8ab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9876" y="4226731"/>
            <a:ext cx="2833874" cy="188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92821" y="3518180"/>
            <a:ext cx="602280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ДОЛ «Жемчужина Чувашии» и другие</a:t>
            </a:r>
          </a:p>
        </p:txBody>
      </p:sp>
      <p:pic>
        <p:nvPicPr>
          <p:cNvPr id="16" name="Picture 6" descr="http://xn----ctbffbhjjrudbca3ak0ah7e3eta.xn--80aswg/images/phocagallery/sanatorii/thumbs/phoca_thumb_m_prazdnik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15953" y="4226731"/>
            <a:ext cx="2143499" cy="187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62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1328" y="3012134"/>
            <a:ext cx="80278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89948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48595" y="102027"/>
            <a:ext cx="644278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Организация летнего отдыха и оздоровления детей 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в общеобразовательных организациях 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Володарского муниципального района </a:t>
            </a:r>
            <a:endParaRPr lang="ru-RU" sz="2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212420714"/>
              </p:ext>
            </p:extLst>
          </p:nvPr>
        </p:nvGraphicFramePr>
        <p:xfrm>
          <a:off x="105940" y="1117690"/>
          <a:ext cx="8936182" cy="5361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12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63925" y="102027"/>
            <a:ext cx="8012130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Организация летнего отдыха и оздоровления детей </a:t>
            </a:r>
          </a:p>
          <a:p>
            <a:pPr algn="ctr"/>
            <a:r>
              <a:rPr lang="ru-RU" sz="25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в общеобразовательных организациях </a:t>
            </a:r>
          </a:p>
          <a:p>
            <a:pPr algn="ctr"/>
            <a:r>
              <a:rPr lang="ru-RU" sz="25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Володарского муниципального района </a:t>
            </a:r>
            <a:endParaRPr lang="ru-RU" sz="25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11170126"/>
              </p:ext>
            </p:extLst>
          </p:nvPr>
        </p:nvGraphicFramePr>
        <p:xfrm>
          <a:off x="141425" y="1348522"/>
          <a:ext cx="8857129" cy="5457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278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63925" y="102027"/>
            <a:ext cx="8012130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Организация летнего отдыха и оздоровления детей </a:t>
            </a:r>
          </a:p>
          <a:p>
            <a:pPr algn="ctr"/>
            <a:r>
              <a:rPr lang="ru-RU" sz="25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в общеобразовательных организациях </a:t>
            </a:r>
          </a:p>
          <a:p>
            <a:pPr algn="ctr"/>
            <a:r>
              <a:rPr lang="ru-RU" sz="25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Володарского муниципального района </a:t>
            </a:r>
            <a:endParaRPr lang="ru-RU" sz="25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27211873"/>
              </p:ext>
            </p:extLst>
          </p:nvPr>
        </p:nvGraphicFramePr>
        <p:xfrm>
          <a:off x="141425" y="1348522"/>
          <a:ext cx="8857129" cy="5457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810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63925" y="102027"/>
            <a:ext cx="801213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Организация летнего отдыха и оздоровления детей </a:t>
            </a:r>
          </a:p>
          <a:p>
            <a:pPr algn="ctr"/>
            <a:r>
              <a:rPr lang="ru-RU" sz="25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н</a:t>
            </a:r>
            <a:r>
              <a:rPr lang="ru-RU" sz="25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а базе МАУ ДО ДООЦ «Энергетик» </a:t>
            </a:r>
            <a:endParaRPr lang="ru-RU" sz="25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024083"/>
              </p:ext>
            </p:extLst>
          </p:nvPr>
        </p:nvGraphicFramePr>
        <p:xfrm>
          <a:off x="161366" y="1264023"/>
          <a:ext cx="8820944" cy="527125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205236"/>
                <a:gridCol w="2205236"/>
                <a:gridCol w="2474421"/>
                <a:gridCol w="1936051"/>
              </a:tblGrid>
              <a:tr h="133948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Смены</a:t>
                      </a:r>
                      <a:endParaRPr lang="ru-RU" sz="18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Период смены</a:t>
                      </a:r>
                      <a:endParaRPr lang="ru-RU" sz="18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Стоимость путевки</a:t>
                      </a:r>
                      <a:endParaRPr lang="ru-RU" sz="18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Планируемое количество детей</a:t>
                      </a:r>
                      <a:endParaRPr lang="ru-RU" sz="18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/>
                </a:tc>
              </a:tr>
              <a:tr h="864092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</a:t>
                      </a:r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смена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02.06.-22.06.2018г.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19 950 руб. 00 коп.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39 чел.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/>
                </a:tc>
              </a:tr>
              <a:tr h="864092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</a:t>
                      </a:r>
                      <a:r>
                        <a:rPr lang="en-US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 </a:t>
                      </a:r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смена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25.06.-15.07.2018г.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19 950 руб. 00 коп.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 чел.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/>
                </a:tc>
              </a:tr>
              <a:tr h="864092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III </a:t>
                      </a:r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смена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18.07.</a:t>
                      </a:r>
                      <a:r>
                        <a:rPr lang="ru-RU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-07.08.2018г.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19 950 руб. 00 коп.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 чел.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/>
                </a:tc>
              </a:tr>
              <a:tr h="1339487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IV</a:t>
                      </a:r>
                      <a:r>
                        <a:rPr lang="en-US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смена (спортивная)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10.08.-30.08.2018г.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19 950 руб. 00 коп.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 чел.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519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Районный смотр-конкурс 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Лучшая организация отдыха, оздоровления и занятости детей и молодежи Володарского муниципального района»</a:t>
            </a:r>
            <a:endParaRPr lang="ru-RU" sz="2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6294" y="994579"/>
            <a:ext cx="9292536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Номинации: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Лучший детский оздоровительный лагерь с дневным пребыванием;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Лучший профильный лагерь;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Лучший межшкольный лагерь;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Лучший лагерь труда и отдыха;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Лучшая массовая физкультурно-спортивная работа по месту жительства;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Лучшее лето в детском саду;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Лучшая дворовая площадка;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Лучший музей лета;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Лучшая трудовая бригада;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Проектная деятельность «Лето.Дети.Досуг».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89017012"/>
              </p:ext>
            </p:extLst>
          </p:nvPr>
        </p:nvGraphicFramePr>
        <p:xfrm>
          <a:off x="42474" y="3401568"/>
          <a:ext cx="9101526" cy="3456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560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63925" y="102027"/>
            <a:ext cx="801213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Организация летнего отдыха и оздоровления детей </a:t>
            </a:r>
          </a:p>
          <a:p>
            <a:pPr algn="ctr"/>
            <a:r>
              <a:rPr lang="ru-RU" sz="25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н</a:t>
            </a:r>
            <a:r>
              <a:rPr lang="ru-RU" sz="25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а базе МБОУ ДО ДДТ Володарского района</a:t>
            </a:r>
            <a:endParaRPr lang="ru-RU" sz="25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71211507"/>
              </p:ext>
            </p:extLst>
          </p:nvPr>
        </p:nvGraphicFramePr>
        <p:xfrm>
          <a:off x="311313" y="963801"/>
          <a:ext cx="8525435" cy="3497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http://ddt-volodarsk.ru/images/stories/Leto2016/IMG_1374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2871" y="4619063"/>
            <a:ext cx="2707339" cy="203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ddt-volodarsk.ru/images/stories/Leto2016/IMG_1254.JPG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85573" y="4714541"/>
            <a:ext cx="3523128" cy="200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ddt-volodarsk.ru/images/stories/Leto2016/IMG_1387.JPG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744" y="4600238"/>
            <a:ext cx="2604668" cy="202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78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95998" y="102027"/>
            <a:ext cx="794801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Районная спартакиада </a:t>
            </a:r>
          </a:p>
          <a:p>
            <a:pPr algn="ctr"/>
            <a:r>
              <a:rPr lang="ru-RU" sz="25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среди дворовых команд «Мой двор – моя команда»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56798398"/>
              </p:ext>
            </p:extLst>
          </p:nvPr>
        </p:nvGraphicFramePr>
        <p:xfrm>
          <a:off x="273423" y="1087718"/>
          <a:ext cx="6096000" cy="2892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103" y="4381946"/>
            <a:ext cx="2844606" cy="2133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8715" y="2857037"/>
            <a:ext cx="2418367" cy="181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0094" y="4425035"/>
            <a:ext cx="2787155" cy="2090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8714" y="920725"/>
            <a:ext cx="2418367" cy="181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8714" y="4800599"/>
            <a:ext cx="2418367" cy="181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900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1148</TotalTime>
  <Words>1184</Words>
  <Application>Microsoft Office PowerPoint</Application>
  <PresentationFormat>Экран (4:3)</PresentationFormat>
  <Paragraphs>198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Пользователь Windows</cp:lastModifiedBy>
  <cp:revision>82</cp:revision>
  <cp:lastPrinted>2017-04-18T11:16:51Z</cp:lastPrinted>
  <dcterms:created xsi:type="dcterms:W3CDTF">2013-11-19T05:52:05Z</dcterms:created>
  <dcterms:modified xsi:type="dcterms:W3CDTF">2018-06-18T08:36:59Z</dcterms:modified>
</cp:coreProperties>
</file>